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Prata"/>
      <p:regular r:id="rId25"/>
    </p:embeddedFont>
    <p:embeddedFont>
      <p:font typeface="Bebas Neue"/>
      <p:regular r:id="rId26"/>
    </p:embeddedFont>
    <p:embeddedFont>
      <p:font typeface="Didact Gothic"/>
      <p:regular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BebasNeue-regular.fntdata"/><Relationship Id="rId25" Type="http://schemas.openxmlformats.org/officeDocument/2006/relationships/font" Target="fonts/Prata-regular.fntdata"/><Relationship Id="rId27" Type="http://schemas.openxmlformats.org/officeDocument/2006/relationships/font" Target="fonts/DidactGothic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jp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ecc3a87d8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ecc3a87d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a939019752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a939019752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a93901975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a93901975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eee660b8fb_0_10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eee660b8fb_0_1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eee660b8fb_0_10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eee660b8fb_0_1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ef06952b21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ef06952b21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1a939019752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1a939019752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1a939019752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1a939019752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a939019752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1a939019752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1a939019752_4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1a939019752_4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ef14e801b6_2_8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ef14e801b6_2_8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eee660b8fb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eee660b8f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ef06952b21_0_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ef06952b21_0_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eee660b8fb_0_4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eee660b8fb_0_4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a939019752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a939019752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a93901975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a93901975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a939019752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1a939019752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a93901975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a93901975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a939019752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a939019752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824400" y="1118113"/>
            <a:ext cx="7495200" cy="208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5500">
                <a:solidFill>
                  <a:srgbClr val="191919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783225" y="3410575"/>
            <a:ext cx="5577300" cy="471300"/>
          </a:xfrm>
          <a:prstGeom prst="rect">
            <a:avLst/>
          </a:prstGeom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cxnSp>
        <p:nvCxnSpPr>
          <p:cNvPr id="12" name="Google Shape;12;p2"/>
          <p:cNvCxnSpPr/>
          <p:nvPr/>
        </p:nvCxnSpPr>
        <p:spPr>
          <a:xfrm>
            <a:off x="4571875" y="3881875"/>
            <a:ext cx="0" cy="13266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1"/>
          <p:cNvSpPr txBox="1"/>
          <p:nvPr>
            <p:ph hasCustomPrompt="1" type="title"/>
          </p:nvPr>
        </p:nvSpPr>
        <p:spPr>
          <a:xfrm>
            <a:off x="1284000" y="1223500"/>
            <a:ext cx="6576000" cy="153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/>
          <p:nvPr>
            <p:ph idx="1" type="subTitle"/>
          </p:nvPr>
        </p:nvSpPr>
        <p:spPr>
          <a:xfrm>
            <a:off x="720150" y="3439100"/>
            <a:ext cx="7703700" cy="4809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68" name="Google Shape;68;p11"/>
          <p:cNvCxnSpPr/>
          <p:nvPr/>
        </p:nvCxnSpPr>
        <p:spPr>
          <a:xfrm>
            <a:off x="4572000" y="3920000"/>
            <a:ext cx="0" cy="14298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" name="Google Shape;69;p11"/>
          <p:cNvCxnSpPr/>
          <p:nvPr/>
        </p:nvCxnSpPr>
        <p:spPr>
          <a:xfrm>
            <a:off x="4572000" y="-263900"/>
            <a:ext cx="0" cy="14874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3"/>
          <p:cNvSpPr txBox="1"/>
          <p:nvPr>
            <p:ph type="title"/>
          </p:nvPr>
        </p:nvSpPr>
        <p:spPr>
          <a:xfrm>
            <a:off x="1870775" y="1777200"/>
            <a:ext cx="2736900" cy="3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13"/>
          <p:cNvSpPr txBox="1"/>
          <p:nvPr>
            <p:ph hasCustomPrompt="1" idx="2" type="title"/>
          </p:nvPr>
        </p:nvSpPr>
        <p:spPr>
          <a:xfrm>
            <a:off x="892425" y="1777200"/>
            <a:ext cx="776700" cy="9609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/>
          <p:nvPr>
            <p:ph idx="1" type="subTitle"/>
          </p:nvPr>
        </p:nvSpPr>
        <p:spPr>
          <a:xfrm>
            <a:off x="1870775" y="2145750"/>
            <a:ext cx="21039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3" type="title"/>
          </p:nvPr>
        </p:nvSpPr>
        <p:spPr>
          <a:xfrm>
            <a:off x="5648725" y="1777200"/>
            <a:ext cx="2736900" cy="3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" name="Google Shape;77;p13"/>
          <p:cNvSpPr txBox="1"/>
          <p:nvPr>
            <p:ph hasCustomPrompt="1" idx="4" type="title"/>
          </p:nvPr>
        </p:nvSpPr>
        <p:spPr>
          <a:xfrm>
            <a:off x="4662675" y="1777200"/>
            <a:ext cx="776700" cy="9609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/>
          <p:nvPr>
            <p:ph idx="5" type="subTitle"/>
          </p:nvPr>
        </p:nvSpPr>
        <p:spPr>
          <a:xfrm>
            <a:off x="5648725" y="2145750"/>
            <a:ext cx="21039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6" type="title"/>
          </p:nvPr>
        </p:nvSpPr>
        <p:spPr>
          <a:xfrm>
            <a:off x="1870775" y="3192875"/>
            <a:ext cx="2736900" cy="3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" name="Google Shape;80;p13"/>
          <p:cNvSpPr txBox="1"/>
          <p:nvPr>
            <p:ph hasCustomPrompt="1" idx="7" type="title"/>
          </p:nvPr>
        </p:nvSpPr>
        <p:spPr>
          <a:xfrm>
            <a:off x="892425" y="3205598"/>
            <a:ext cx="776700" cy="9609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/>
          <p:nvPr>
            <p:ph idx="8" type="subTitle"/>
          </p:nvPr>
        </p:nvSpPr>
        <p:spPr>
          <a:xfrm>
            <a:off x="1870775" y="3561450"/>
            <a:ext cx="21039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idx="9" type="title"/>
          </p:nvPr>
        </p:nvSpPr>
        <p:spPr>
          <a:xfrm>
            <a:off x="5648725" y="3192875"/>
            <a:ext cx="2736900" cy="3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3" name="Google Shape;83;p13"/>
          <p:cNvSpPr txBox="1"/>
          <p:nvPr>
            <p:ph hasCustomPrompt="1" idx="13" type="title"/>
          </p:nvPr>
        </p:nvSpPr>
        <p:spPr>
          <a:xfrm>
            <a:off x="4662675" y="3205600"/>
            <a:ext cx="776700" cy="9609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/>
          <p:nvPr>
            <p:ph idx="14" type="subTitle"/>
          </p:nvPr>
        </p:nvSpPr>
        <p:spPr>
          <a:xfrm>
            <a:off x="5648725" y="3561450"/>
            <a:ext cx="21039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15"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86" name="Google Shape;86;p13"/>
          <p:cNvCxnSpPr/>
          <p:nvPr/>
        </p:nvCxnSpPr>
        <p:spPr>
          <a:xfrm>
            <a:off x="4572000" y="-872975"/>
            <a:ext cx="0" cy="13266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4"/>
          <p:cNvSpPr txBox="1"/>
          <p:nvPr>
            <p:ph type="title"/>
          </p:nvPr>
        </p:nvSpPr>
        <p:spPr>
          <a:xfrm>
            <a:off x="720000" y="3225875"/>
            <a:ext cx="5335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0" name="Google Shape;90;p14"/>
          <p:cNvSpPr txBox="1"/>
          <p:nvPr>
            <p:ph idx="1" type="subTitle"/>
          </p:nvPr>
        </p:nvSpPr>
        <p:spPr>
          <a:xfrm>
            <a:off x="720000" y="1055575"/>
            <a:ext cx="4903200" cy="200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cxnSp>
        <p:nvCxnSpPr>
          <p:cNvPr id="91" name="Google Shape;91;p14"/>
          <p:cNvCxnSpPr/>
          <p:nvPr/>
        </p:nvCxnSpPr>
        <p:spPr>
          <a:xfrm>
            <a:off x="720000" y="-115325"/>
            <a:ext cx="0" cy="11709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14"/>
          <p:cNvCxnSpPr/>
          <p:nvPr/>
        </p:nvCxnSpPr>
        <p:spPr>
          <a:xfrm>
            <a:off x="720000" y="3790450"/>
            <a:ext cx="0" cy="14358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4"/>
          <p:cNvCxnSpPr/>
          <p:nvPr/>
        </p:nvCxnSpPr>
        <p:spPr>
          <a:xfrm rot="10800000">
            <a:off x="4769150" y="3491825"/>
            <a:ext cx="5393100" cy="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6" name="Google Shape;96;p15"/>
          <p:cNvCxnSpPr/>
          <p:nvPr/>
        </p:nvCxnSpPr>
        <p:spPr>
          <a:xfrm rot="10800000">
            <a:off x="-587675" y="731375"/>
            <a:ext cx="1269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15"/>
          <p:cNvSpPr txBox="1"/>
          <p:nvPr>
            <p:ph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6"/>
          <p:cNvSpPr txBox="1"/>
          <p:nvPr>
            <p:ph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01" name="Google Shape;101;p16"/>
          <p:cNvCxnSpPr/>
          <p:nvPr/>
        </p:nvCxnSpPr>
        <p:spPr>
          <a:xfrm>
            <a:off x="4572000" y="-872975"/>
            <a:ext cx="0" cy="13266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 txBox="1"/>
          <p:nvPr>
            <p:ph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05" name="Google Shape;105;p17"/>
          <p:cNvCxnSpPr/>
          <p:nvPr/>
        </p:nvCxnSpPr>
        <p:spPr>
          <a:xfrm>
            <a:off x="4572000" y="-872975"/>
            <a:ext cx="0" cy="13266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 txBox="1"/>
          <p:nvPr>
            <p:ph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09" name="Google Shape;109;p18"/>
          <p:cNvCxnSpPr/>
          <p:nvPr/>
        </p:nvCxnSpPr>
        <p:spPr>
          <a:xfrm>
            <a:off x="4572000" y="-872975"/>
            <a:ext cx="0" cy="13266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1_1_2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9"/>
          <p:cNvSpPr txBox="1"/>
          <p:nvPr>
            <p:ph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13" name="Google Shape;113;p19"/>
          <p:cNvCxnSpPr/>
          <p:nvPr/>
        </p:nvCxnSpPr>
        <p:spPr>
          <a:xfrm>
            <a:off x="4572000" y="-872975"/>
            <a:ext cx="0" cy="13266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19"/>
          <p:cNvCxnSpPr/>
          <p:nvPr/>
        </p:nvCxnSpPr>
        <p:spPr>
          <a:xfrm>
            <a:off x="-292710" y="1717325"/>
            <a:ext cx="16317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19"/>
          <p:cNvCxnSpPr/>
          <p:nvPr/>
        </p:nvCxnSpPr>
        <p:spPr>
          <a:xfrm rot="10800000">
            <a:off x="-340710" y="3081975"/>
            <a:ext cx="16797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1_1_1_2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0"/>
          <p:cNvSpPr txBox="1"/>
          <p:nvPr>
            <p:ph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19" name="Google Shape;119;p20"/>
          <p:cNvCxnSpPr/>
          <p:nvPr/>
        </p:nvCxnSpPr>
        <p:spPr>
          <a:xfrm>
            <a:off x="4572000" y="-872975"/>
            <a:ext cx="0" cy="13266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/>
          <p:nvPr>
            <p:ph type="title"/>
          </p:nvPr>
        </p:nvSpPr>
        <p:spPr>
          <a:xfrm>
            <a:off x="2698213" y="1102850"/>
            <a:ext cx="42891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2" type="title"/>
          </p:nvPr>
        </p:nvSpPr>
        <p:spPr>
          <a:xfrm>
            <a:off x="720000" y="-124750"/>
            <a:ext cx="1621500" cy="53931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2698225" y="3244238"/>
            <a:ext cx="2474100" cy="796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1_1_1_2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1"/>
          <p:cNvSpPr txBox="1"/>
          <p:nvPr>
            <p:ph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23" name="Google Shape;123;p21"/>
          <p:cNvCxnSpPr/>
          <p:nvPr/>
        </p:nvCxnSpPr>
        <p:spPr>
          <a:xfrm>
            <a:off x="4572000" y="-872975"/>
            <a:ext cx="0" cy="13266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21"/>
          <p:cNvCxnSpPr/>
          <p:nvPr/>
        </p:nvCxnSpPr>
        <p:spPr>
          <a:xfrm>
            <a:off x="719650" y="-76800"/>
            <a:ext cx="0" cy="52971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" name="Google Shape;125;p21"/>
          <p:cNvCxnSpPr/>
          <p:nvPr/>
        </p:nvCxnSpPr>
        <p:spPr>
          <a:xfrm>
            <a:off x="8424000" y="-76800"/>
            <a:ext cx="0" cy="52971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BLANK_1_1_1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2"/>
          <p:cNvSpPr txBox="1"/>
          <p:nvPr>
            <p:ph idx="1" type="subTitle"/>
          </p:nvPr>
        </p:nvSpPr>
        <p:spPr>
          <a:xfrm>
            <a:off x="720000" y="2121888"/>
            <a:ext cx="2475600" cy="109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2"/>
          <p:cNvSpPr txBox="1"/>
          <p:nvPr>
            <p:ph type="title"/>
          </p:nvPr>
        </p:nvSpPr>
        <p:spPr>
          <a:xfrm>
            <a:off x="720000" y="1580688"/>
            <a:ext cx="24756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30" name="Google Shape;130;p22"/>
          <p:cNvCxnSpPr/>
          <p:nvPr/>
        </p:nvCxnSpPr>
        <p:spPr>
          <a:xfrm>
            <a:off x="720000" y="-38375"/>
            <a:ext cx="0" cy="16191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22"/>
          <p:cNvCxnSpPr/>
          <p:nvPr/>
        </p:nvCxnSpPr>
        <p:spPr>
          <a:xfrm>
            <a:off x="720000" y="3253075"/>
            <a:ext cx="0" cy="19674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BLANK_1_1_1_2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3"/>
          <p:cNvSpPr txBox="1"/>
          <p:nvPr>
            <p:ph idx="1" type="subTitle"/>
          </p:nvPr>
        </p:nvSpPr>
        <p:spPr>
          <a:xfrm>
            <a:off x="720000" y="879667"/>
            <a:ext cx="42891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5" name="Google Shape;135;p23"/>
          <p:cNvCxnSpPr/>
          <p:nvPr/>
        </p:nvCxnSpPr>
        <p:spPr>
          <a:xfrm rot="10800000">
            <a:off x="-587675" y="731375"/>
            <a:ext cx="1269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" name="Google Shape;136;p23"/>
          <p:cNvSpPr txBox="1"/>
          <p:nvPr>
            <p:ph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7" name="Google Shape;137;p23"/>
          <p:cNvSpPr txBox="1"/>
          <p:nvPr>
            <p:ph idx="2" type="subTitle"/>
          </p:nvPr>
        </p:nvSpPr>
        <p:spPr>
          <a:xfrm>
            <a:off x="3673600" y="1976425"/>
            <a:ext cx="1796700" cy="5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1800">
                <a:latin typeface="Prata"/>
                <a:ea typeface="Prata"/>
                <a:cs typeface="Prata"/>
                <a:sym typeface="Prat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8" name="Google Shape;138;p23"/>
          <p:cNvSpPr txBox="1"/>
          <p:nvPr>
            <p:ph idx="3" type="subTitle"/>
          </p:nvPr>
        </p:nvSpPr>
        <p:spPr>
          <a:xfrm>
            <a:off x="1568850" y="2517625"/>
            <a:ext cx="6006300" cy="13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BLANK_1_1_1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4"/>
          <p:cNvSpPr txBox="1"/>
          <p:nvPr>
            <p:ph idx="1" type="subTitle"/>
          </p:nvPr>
        </p:nvSpPr>
        <p:spPr>
          <a:xfrm>
            <a:off x="1441625" y="1746275"/>
            <a:ext cx="2387100" cy="5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1800">
                <a:latin typeface="Prata"/>
                <a:ea typeface="Prata"/>
                <a:cs typeface="Prata"/>
                <a:sym typeface="Prat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2" name="Google Shape;142;p24"/>
          <p:cNvSpPr txBox="1"/>
          <p:nvPr>
            <p:ph idx="2" type="subTitle"/>
          </p:nvPr>
        </p:nvSpPr>
        <p:spPr>
          <a:xfrm>
            <a:off x="5096550" y="1746275"/>
            <a:ext cx="2387100" cy="5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1800">
                <a:latin typeface="Prata"/>
                <a:ea typeface="Prata"/>
                <a:cs typeface="Prata"/>
                <a:sym typeface="Prat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3" name="Google Shape;143;p24"/>
          <p:cNvSpPr txBox="1"/>
          <p:nvPr>
            <p:ph idx="3" type="subTitle"/>
          </p:nvPr>
        </p:nvSpPr>
        <p:spPr>
          <a:xfrm>
            <a:off x="1441625" y="2917150"/>
            <a:ext cx="2387100" cy="10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4"/>
          <p:cNvSpPr txBox="1"/>
          <p:nvPr>
            <p:ph idx="4" type="subTitle"/>
          </p:nvPr>
        </p:nvSpPr>
        <p:spPr>
          <a:xfrm>
            <a:off x="5096550" y="2917150"/>
            <a:ext cx="2387100" cy="10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45" name="Google Shape;145;p24"/>
          <p:cNvCxnSpPr/>
          <p:nvPr/>
        </p:nvCxnSpPr>
        <p:spPr>
          <a:xfrm rot="10800000">
            <a:off x="-587675" y="731375"/>
            <a:ext cx="1269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6" name="Google Shape;146;p24"/>
          <p:cNvSpPr txBox="1"/>
          <p:nvPr>
            <p:ph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BLANK_1_1_1_1_2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5"/>
          <p:cNvSpPr txBox="1"/>
          <p:nvPr>
            <p:ph idx="1" type="subTitle"/>
          </p:nvPr>
        </p:nvSpPr>
        <p:spPr>
          <a:xfrm>
            <a:off x="1328763" y="1746275"/>
            <a:ext cx="3108600" cy="5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1800">
                <a:latin typeface="Prata"/>
                <a:ea typeface="Prata"/>
                <a:cs typeface="Prata"/>
                <a:sym typeface="Prat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0" name="Google Shape;150;p25"/>
          <p:cNvSpPr txBox="1"/>
          <p:nvPr>
            <p:ph idx="2" type="subTitle"/>
          </p:nvPr>
        </p:nvSpPr>
        <p:spPr>
          <a:xfrm>
            <a:off x="5043063" y="1746275"/>
            <a:ext cx="2772300" cy="5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1800">
                <a:latin typeface="Prata"/>
                <a:ea typeface="Prata"/>
                <a:cs typeface="Prata"/>
                <a:sym typeface="Prat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1" name="Google Shape;151;p25"/>
          <p:cNvSpPr txBox="1"/>
          <p:nvPr>
            <p:ph idx="3" type="subTitle"/>
          </p:nvPr>
        </p:nvSpPr>
        <p:spPr>
          <a:xfrm>
            <a:off x="1328638" y="2287475"/>
            <a:ext cx="3108600" cy="21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" name="Google Shape;152;p25"/>
          <p:cNvSpPr txBox="1"/>
          <p:nvPr>
            <p:ph idx="4" type="subTitle"/>
          </p:nvPr>
        </p:nvSpPr>
        <p:spPr>
          <a:xfrm>
            <a:off x="5043063" y="2287475"/>
            <a:ext cx="2772300" cy="6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53" name="Google Shape;153;p25"/>
          <p:cNvCxnSpPr/>
          <p:nvPr/>
        </p:nvCxnSpPr>
        <p:spPr>
          <a:xfrm rot="10800000">
            <a:off x="-587675" y="731375"/>
            <a:ext cx="1269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4" name="Google Shape;154;p25"/>
          <p:cNvSpPr txBox="1"/>
          <p:nvPr>
            <p:ph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5" name="Google Shape;155;p25"/>
          <p:cNvSpPr txBox="1"/>
          <p:nvPr>
            <p:ph idx="5" type="subTitle"/>
          </p:nvPr>
        </p:nvSpPr>
        <p:spPr>
          <a:xfrm>
            <a:off x="720000" y="927650"/>
            <a:ext cx="48627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5"/>
          <p:cNvSpPr txBox="1"/>
          <p:nvPr>
            <p:ph idx="6" type="subTitle"/>
          </p:nvPr>
        </p:nvSpPr>
        <p:spPr>
          <a:xfrm>
            <a:off x="5043063" y="3079750"/>
            <a:ext cx="2772300" cy="5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1800">
                <a:latin typeface="Prata"/>
                <a:ea typeface="Prata"/>
                <a:cs typeface="Prata"/>
                <a:sym typeface="Prat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7" name="Google Shape;157;p25"/>
          <p:cNvSpPr txBox="1"/>
          <p:nvPr>
            <p:ph idx="7" type="subTitle"/>
          </p:nvPr>
        </p:nvSpPr>
        <p:spPr>
          <a:xfrm>
            <a:off x="5043075" y="3656325"/>
            <a:ext cx="2772300" cy="7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1_1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6"/>
          <p:cNvSpPr txBox="1"/>
          <p:nvPr>
            <p:ph type="title"/>
          </p:nvPr>
        </p:nvSpPr>
        <p:spPr>
          <a:xfrm>
            <a:off x="814625" y="1914750"/>
            <a:ext cx="214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1" name="Google Shape;161;p26"/>
          <p:cNvSpPr txBox="1"/>
          <p:nvPr>
            <p:ph idx="1" type="subTitle"/>
          </p:nvPr>
        </p:nvSpPr>
        <p:spPr>
          <a:xfrm>
            <a:off x="814625" y="3193900"/>
            <a:ext cx="2147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6"/>
          <p:cNvSpPr txBox="1"/>
          <p:nvPr>
            <p:ph idx="2" type="title"/>
          </p:nvPr>
        </p:nvSpPr>
        <p:spPr>
          <a:xfrm>
            <a:off x="3498450" y="1914750"/>
            <a:ext cx="214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3" name="Google Shape;163;p26"/>
          <p:cNvSpPr txBox="1"/>
          <p:nvPr>
            <p:ph idx="3" type="subTitle"/>
          </p:nvPr>
        </p:nvSpPr>
        <p:spPr>
          <a:xfrm>
            <a:off x="3498450" y="3193918"/>
            <a:ext cx="2147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6"/>
          <p:cNvSpPr txBox="1"/>
          <p:nvPr>
            <p:ph idx="4" type="title"/>
          </p:nvPr>
        </p:nvSpPr>
        <p:spPr>
          <a:xfrm>
            <a:off x="6182200" y="1914750"/>
            <a:ext cx="214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5" name="Google Shape;165;p26"/>
          <p:cNvSpPr txBox="1"/>
          <p:nvPr>
            <p:ph idx="5" type="subTitle"/>
          </p:nvPr>
        </p:nvSpPr>
        <p:spPr>
          <a:xfrm>
            <a:off x="6182200" y="3193921"/>
            <a:ext cx="2147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6"/>
          <p:cNvSpPr txBox="1"/>
          <p:nvPr>
            <p:ph idx="6"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67" name="Google Shape;167;p26"/>
          <p:cNvCxnSpPr/>
          <p:nvPr/>
        </p:nvCxnSpPr>
        <p:spPr>
          <a:xfrm>
            <a:off x="4572000" y="-872975"/>
            <a:ext cx="0" cy="13266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1_1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7"/>
          <p:cNvSpPr txBox="1"/>
          <p:nvPr>
            <p:ph type="title"/>
          </p:nvPr>
        </p:nvSpPr>
        <p:spPr>
          <a:xfrm>
            <a:off x="1515175" y="2738491"/>
            <a:ext cx="1569300" cy="37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71" name="Google Shape;171;p27"/>
          <p:cNvSpPr txBox="1"/>
          <p:nvPr>
            <p:ph idx="1" type="subTitle"/>
          </p:nvPr>
        </p:nvSpPr>
        <p:spPr>
          <a:xfrm>
            <a:off x="1257450" y="3040707"/>
            <a:ext cx="2084700" cy="6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27"/>
          <p:cNvSpPr txBox="1"/>
          <p:nvPr>
            <p:ph idx="2" type="title"/>
          </p:nvPr>
        </p:nvSpPr>
        <p:spPr>
          <a:xfrm>
            <a:off x="3787355" y="2337727"/>
            <a:ext cx="1569300" cy="37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73" name="Google Shape;173;p27"/>
          <p:cNvSpPr txBox="1"/>
          <p:nvPr>
            <p:ph idx="3" type="subTitle"/>
          </p:nvPr>
        </p:nvSpPr>
        <p:spPr>
          <a:xfrm>
            <a:off x="3529640" y="2639946"/>
            <a:ext cx="2084700" cy="6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27"/>
          <p:cNvSpPr txBox="1"/>
          <p:nvPr>
            <p:ph idx="4" type="title"/>
          </p:nvPr>
        </p:nvSpPr>
        <p:spPr>
          <a:xfrm>
            <a:off x="6059550" y="1937531"/>
            <a:ext cx="1569300" cy="37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75" name="Google Shape;175;p27"/>
          <p:cNvSpPr txBox="1"/>
          <p:nvPr>
            <p:ph idx="5" type="subTitle"/>
          </p:nvPr>
        </p:nvSpPr>
        <p:spPr>
          <a:xfrm>
            <a:off x="5801846" y="2239746"/>
            <a:ext cx="2084700" cy="6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27"/>
          <p:cNvSpPr txBox="1"/>
          <p:nvPr>
            <p:ph hasCustomPrompt="1" idx="6" type="title"/>
          </p:nvPr>
        </p:nvSpPr>
        <p:spPr>
          <a:xfrm>
            <a:off x="1381500" y="3733900"/>
            <a:ext cx="1836600" cy="15921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7" name="Google Shape;177;p27"/>
          <p:cNvSpPr txBox="1"/>
          <p:nvPr>
            <p:ph hasCustomPrompt="1" idx="7" type="title"/>
          </p:nvPr>
        </p:nvSpPr>
        <p:spPr>
          <a:xfrm>
            <a:off x="3653700" y="3328730"/>
            <a:ext cx="1836600" cy="19971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8" name="Google Shape;178;p27"/>
          <p:cNvSpPr txBox="1"/>
          <p:nvPr>
            <p:ph hasCustomPrompt="1" idx="8" type="title"/>
          </p:nvPr>
        </p:nvSpPr>
        <p:spPr>
          <a:xfrm>
            <a:off x="5925900" y="2927825"/>
            <a:ext cx="1836600" cy="23979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179" name="Google Shape;179;p27"/>
          <p:cNvCxnSpPr/>
          <p:nvPr/>
        </p:nvCxnSpPr>
        <p:spPr>
          <a:xfrm>
            <a:off x="4572000" y="-872975"/>
            <a:ext cx="0" cy="13266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0" name="Google Shape;180;p27"/>
          <p:cNvSpPr txBox="1"/>
          <p:nvPr>
            <p:ph idx="9"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BLANK_1_1_1_1_1_3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8"/>
          <p:cNvSpPr txBox="1"/>
          <p:nvPr>
            <p:ph type="title"/>
          </p:nvPr>
        </p:nvSpPr>
        <p:spPr>
          <a:xfrm>
            <a:off x="814625" y="2692025"/>
            <a:ext cx="214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4" name="Google Shape;184;p28"/>
          <p:cNvSpPr txBox="1"/>
          <p:nvPr>
            <p:ph idx="1" type="subTitle"/>
          </p:nvPr>
        </p:nvSpPr>
        <p:spPr>
          <a:xfrm>
            <a:off x="814625" y="3278550"/>
            <a:ext cx="2147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28"/>
          <p:cNvSpPr txBox="1"/>
          <p:nvPr>
            <p:ph idx="2" type="title"/>
          </p:nvPr>
        </p:nvSpPr>
        <p:spPr>
          <a:xfrm>
            <a:off x="3498450" y="2692025"/>
            <a:ext cx="214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6" name="Google Shape;186;p28"/>
          <p:cNvSpPr txBox="1"/>
          <p:nvPr>
            <p:ph idx="3" type="subTitle"/>
          </p:nvPr>
        </p:nvSpPr>
        <p:spPr>
          <a:xfrm>
            <a:off x="3498450" y="3278568"/>
            <a:ext cx="2147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28"/>
          <p:cNvSpPr txBox="1"/>
          <p:nvPr>
            <p:ph idx="4" type="title"/>
          </p:nvPr>
        </p:nvSpPr>
        <p:spPr>
          <a:xfrm>
            <a:off x="6182200" y="2692025"/>
            <a:ext cx="214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8" name="Google Shape;188;p28"/>
          <p:cNvSpPr txBox="1"/>
          <p:nvPr>
            <p:ph idx="5" type="subTitle"/>
          </p:nvPr>
        </p:nvSpPr>
        <p:spPr>
          <a:xfrm>
            <a:off x="6182200" y="3278571"/>
            <a:ext cx="2147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28"/>
          <p:cNvSpPr txBox="1"/>
          <p:nvPr>
            <p:ph idx="6"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90" name="Google Shape;190;p28"/>
          <p:cNvCxnSpPr/>
          <p:nvPr/>
        </p:nvCxnSpPr>
        <p:spPr>
          <a:xfrm>
            <a:off x="4572000" y="-872975"/>
            <a:ext cx="0" cy="13266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1" name="Google Shape;191;p28"/>
          <p:cNvCxnSpPr/>
          <p:nvPr/>
        </p:nvCxnSpPr>
        <p:spPr>
          <a:xfrm>
            <a:off x="1888175" y="4164750"/>
            <a:ext cx="0" cy="10842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" name="Google Shape;192;p28"/>
          <p:cNvCxnSpPr/>
          <p:nvPr/>
        </p:nvCxnSpPr>
        <p:spPr>
          <a:xfrm>
            <a:off x="4572000" y="4164750"/>
            <a:ext cx="0" cy="10842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3" name="Google Shape;193;p28"/>
          <p:cNvCxnSpPr/>
          <p:nvPr/>
        </p:nvCxnSpPr>
        <p:spPr>
          <a:xfrm>
            <a:off x="7255750" y="4164750"/>
            <a:ext cx="0" cy="10842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1_1_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9"/>
          <p:cNvSpPr txBox="1"/>
          <p:nvPr>
            <p:ph type="title"/>
          </p:nvPr>
        </p:nvSpPr>
        <p:spPr>
          <a:xfrm>
            <a:off x="739538" y="2283850"/>
            <a:ext cx="1639200" cy="8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7" name="Google Shape;197;p29"/>
          <p:cNvSpPr txBox="1"/>
          <p:nvPr>
            <p:ph idx="1" type="subTitle"/>
          </p:nvPr>
        </p:nvSpPr>
        <p:spPr>
          <a:xfrm>
            <a:off x="912263" y="3009486"/>
            <a:ext cx="1293900" cy="818700"/>
          </a:xfrm>
          <a:prstGeom prst="rect">
            <a:avLst/>
          </a:prstGeom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29"/>
          <p:cNvSpPr txBox="1"/>
          <p:nvPr>
            <p:ph idx="2" type="title"/>
          </p:nvPr>
        </p:nvSpPr>
        <p:spPr>
          <a:xfrm>
            <a:off x="4756675" y="2283850"/>
            <a:ext cx="1639200" cy="8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9" name="Google Shape;199;p29"/>
          <p:cNvSpPr txBox="1"/>
          <p:nvPr>
            <p:ph idx="3" type="subTitle"/>
          </p:nvPr>
        </p:nvSpPr>
        <p:spPr>
          <a:xfrm>
            <a:off x="4929332" y="3009486"/>
            <a:ext cx="1293900" cy="818700"/>
          </a:xfrm>
          <a:prstGeom prst="rect">
            <a:avLst/>
          </a:prstGeom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29"/>
          <p:cNvSpPr txBox="1"/>
          <p:nvPr>
            <p:ph idx="4" type="title"/>
          </p:nvPr>
        </p:nvSpPr>
        <p:spPr>
          <a:xfrm>
            <a:off x="2748100" y="2283850"/>
            <a:ext cx="1639200" cy="8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1" name="Google Shape;201;p29"/>
          <p:cNvSpPr txBox="1"/>
          <p:nvPr>
            <p:ph idx="5" type="subTitle"/>
          </p:nvPr>
        </p:nvSpPr>
        <p:spPr>
          <a:xfrm>
            <a:off x="2920753" y="3009275"/>
            <a:ext cx="1293900" cy="818700"/>
          </a:xfrm>
          <a:prstGeom prst="rect">
            <a:avLst/>
          </a:prstGeom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29"/>
          <p:cNvSpPr txBox="1"/>
          <p:nvPr>
            <p:ph idx="6" type="title"/>
          </p:nvPr>
        </p:nvSpPr>
        <p:spPr>
          <a:xfrm>
            <a:off x="6765250" y="2283850"/>
            <a:ext cx="1639200" cy="8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3" name="Google Shape;203;p29"/>
          <p:cNvSpPr txBox="1"/>
          <p:nvPr>
            <p:ph idx="7" type="subTitle"/>
          </p:nvPr>
        </p:nvSpPr>
        <p:spPr>
          <a:xfrm>
            <a:off x="6937910" y="3009275"/>
            <a:ext cx="1293900" cy="818700"/>
          </a:xfrm>
          <a:prstGeom prst="rect">
            <a:avLst/>
          </a:prstGeom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04" name="Google Shape;204;p29"/>
          <p:cNvCxnSpPr/>
          <p:nvPr/>
        </p:nvCxnSpPr>
        <p:spPr>
          <a:xfrm>
            <a:off x="4572000" y="-872975"/>
            <a:ext cx="0" cy="13266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5" name="Google Shape;205;p29"/>
          <p:cNvSpPr txBox="1"/>
          <p:nvPr>
            <p:ph idx="8"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206" name="Google Shape;206;p29"/>
          <p:cNvCxnSpPr/>
          <p:nvPr/>
        </p:nvCxnSpPr>
        <p:spPr>
          <a:xfrm>
            <a:off x="1559213" y="3940200"/>
            <a:ext cx="0" cy="13266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" name="Google Shape;207;p29"/>
          <p:cNvCxnSpPr/>
          <p:nvPr/>
        </p:nvCxnSpPr>
        <p:spPr>
          <a:xfrm>
            <a:off x="3567688" y="3940200"/>
            <a:ext cx="0" cy="13266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29"/>
          <p:cNvCxnSpPr/>
          <p:nvPr/>
        </p:nvCxnSpPr>
        <p:spPr>
          <a:xfrm>
            <a:off x="5576263" y="3940200"/>
            <a:ext cx="0" cy="13266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29"/>
          <p:cNvCxnSpPr/>
          <p:nvPr/>
        </p:nvCxnSpPr>
        <p:spPr>
          <a:xfrm>
            <a:off x="7584838" y="3940200"/>
            <a:ext cx="0" cy="13266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_1_1_1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0"/>
          <p:cNvSpPr txBox="1"/>
          <p:nvPr>
            <p:ph type="title"/>
          </p:nvPr>
        </p:nvSpPr>
        <p:spPr>
          <a:xfrm>
            <a:off x="981752" y="1680575"/>
            <a:ext cx="1782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13" name="Google Shape;213;p30"/>
          <p:cNvSpPr txBox="1"/>
          <p:nvPr>
            <p:ph idx="1" type="subTitle"/>
          </p:nvPr>
        </p:nvSpPr>
        <p:spPr>
          <a:xfrm>
            <a:off x="981688" y="2114700"/>
            <a:ext cx="1782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30"/>
          <p:cNvSpPr txBox="1"/>
          <p:nvPr>
            <p:ph idx="2" type="title"/>
          </p:nvPr>
        </p:nvSpPr>
        <p:spPr>
          <a:xfrm>
            <a:off x="3681000" y="1680575"/>
            <a:ext cx="1782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15" name="Google Shape;215;p30"/>
          <p:cNvSpPr txBox="1"/>
          <p:nvPr>
            <p:ph idx="3" type="subTitle"/>
          </p:nvPr>
        </p:nvSpPr>
        <p:spPr>
          <a:xfrm>
            <a:off x="3681000" y="2114700"/>
            <a:ext cx="1782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30"/>
          <p:cNvSpPr txBox="1"/>
          <p:nvPr>
            <p:ph idx="4" type="title"/>
          </p:nvPr>
        </p:nvSpPr>
        <p:spPr>
          <a:xfrm>
            <a:off x="981789" y="3190175"/>
            <a:ext cx="1782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17" name="Google Shape;217;p30"/>
          <p:cNvSpPr txBox="1"/>
          <p:nvPr>
            <p:ph idx="5" type="subTitle"/>
          </p:nvPr>
        </p:nvSpPr>
        <p:spPr>
          <a:xfrm>
            <a:off x="981725" y="3624300"/>
            <a:ext cx="1782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30"/>
          <p:cNvSpPr txBox="1"/>
          <p:nvPr>
            <p:ph idx="6" type="title"/>
          </p:nvPr>
        </p:nvSpPr>
        <p:spPr>
          <a:xfrm>
            <a:off x="3681000" y="3190175"/>
            <a:ext cx="1782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19" name="Google Shape;219;p30"/>
          <p:cNvSpPr txBox="1"/>
          <p:nvPr>
            <p:ph idx="7" type="subTitle"/>
          </p:nvPr>
        </p:nvSpPr>
        <p:spPr>
          <a:xfrm>
            <a:off x="3681000" y="3624300"/>
            <a:ext cx="1782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30"/>
          <p:cNvSpPr txBox="1"/>
          <p:nvPr>
            <p:ph idx="8" type="title"/>
          </p:nvPr>
        </p:nvSpPr>
        <p:spPr>
          <a:xfrm>
            <a:off x="6380301" y="1680575"/>
            <a:ext cx="1782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21" name="Google Shape;221;p30"/>
          <p:cNvSpPr txBox="1"/>
          <p:nvPr>
            <p:ph idx="9" type="subTitle"/>
          </p:nvPr>
        </p:nvSpPr>
        <p:spPr>
          <a:xfrm>
            <a:off x="6380237" y="2114700"/>
            <a:ext cx="1782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30"/>
          <p:cNvSpPr txBox="1"/>
          <p:nvPr>
            <p:ph idx="13" type="title"/>
          </p:nvPr>
        </p:nvSpPr>
        <p:spPr>
          <a:xfrm>
            <a:off x="6380301" y="3190175"/>
            <a:ext cx="1782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23" name="Google Shape;223;p30"/>
          <p:cNvSpPr txBox="1"/>
          <p:nvPr>
            <p:ph idx="14" type="subTitle"/>
          </p:nvPr>
        </p:nvSpPr>
        <p:spPr>
          <a:xfrm>
            <a:off x="6380237" y="3624300"/>
            <a:ext cx="1782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24" name="Google Shape;224;p30"/>
          <p:cNvCxnSpPr/>
          <p:nvPr/>
        </p:nvCxnSpPr>
        <p:spPr>
          <a:xfrm>
            <a:off x="4572000" y="-872975"/>
            <a:ext cx="0" cy="13266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30"/>
          <p:cNvSpPr txBox="1"/>
          <p:nvPr>
            <p:ph idx="15"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226" name="Google Shape;226;p30"/>
          <p:cNvCxnSpPr/>
          <p:nvPr/>
        </p:nvCxnSpPr>
        <p:spPr>
          <a:xfrm>
            <a:off x="1872700" y="4397975"/>
            <a:ext cx="0" cy="13266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30"/>
          <p:cNvCxnSpPr/>
          <p:nvPr/>
        </p:nvCxnSpPr>
        <p:spPr>
          <a:xfrm>
            <a:off x="4572000" y="4397975"/>
            <a:ext cx="0" cy="13266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30"/>
          <p:cNvCxnSpPr/>
          <p:nvPr/>
        </p:nvCxnSpPr>
        <p:spPr>
          <a:xfrm>
            <a:off x="7271300" y="4397975"/>
            <a:ext cx="0" cy="13266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 txBox="1"/>
          <p:nvPr>
            <p:ph idx="1" type="body"/>
          </p:nvPr>
        </p:nvSpPr>
        <p:spPr>
          <a:xfrm>
            <a:off x="720000" y="968806"/>
            <a:ext cx="7704000" cy="37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Work Sans"/>
              <a:buAutoNum type="arabicPeriod"/>
              <a:defRPr sz="1300"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22" name="Google Shape;22;p4"/>
          <p:cNvCxnSpPr/>
          <p:nvPr/>
        </p:nvCxnSpPr>
        <p:spPr>
          <a:xfrm rot="10800000">
            <a:off x="-587675" y="731375"/>
            <a:ext cx="1269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_1_1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1"/>
          <p:cNvSpPr txBox="1"/>
          <p:nvPr>
            <p:ph hasCustomPrompt="1" type="title"/>
          </p:nvPr>
        </p:nvSpPr>
        <p:spPr>
          <a:xfrm>
            <a:off x="3982375" y="616188"/>
            <a:ext cx="44415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32" name="Google Shape;232;p31"/>
          <p:cNvSpPr txBox="1"/>
          <p:nvPr>
            <p:ph idx="1" type="subTitle"/>
          </p:nvPr>
        </p:nvSpPr>
        <p:spPr>
          <a:xfrm>
            <a:off x="3982375" y="1322213"/>
            <a:ext cx="44415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31"/>
          <p:cNvSpPr txBox="1"/>
          <p:nvPr>
            <p:ph hasCustomPrompt="1" idx="2" type="title"/>
          </p:nvPr>
        </p:nvSpPr>
        <p:spPr>
          <a:xfrm>
            <a:off x="3982375" y="1996131"/>
            <a:ext cx="44415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34" name="Google Shape;234;p31"/>
          <p:cNvSpPr txBox="1"/>
          <p:nvPr>
            <p:ph idx="3" type="subTitle"/>
          </p:nvPr>
        </p:nvSpPr>
        <p:spPr>
          <a:xfrm>
            <a:off x="3982375" y="2702156"/>
            <a:ext cx="44415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31"/>
          <p:cNvSpPr txBox="1"/>
          <p:nvPr>
            <p:ph hasCustomPrompt="1" idx="4" type="title"/>
          </p:nvPr>
        </p:nvSpPr>
        <p:spPr>
          <a:xfrm>
            <a:off x="3982375" y="3376087"/>
            <a:ext cx="44415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36" name="Google Shape;236;p31"/>
          <p:cNvSpPr txBox="1"/>
          <p:nvPr>
            <p:ph idx="5" type="subTitle"/>
          </p:nvPr>
        </p:nvSpPr>
        <p:spPr>
          <a:xfrm>
            <a:off x="3982375" y="4082112"/>
            <a:ext cx="44415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37" name="Google Shape;237;p31"/>
          <p:cNvCxnSpPr/>
          <p:nvPr/>
        </p:nvCxnSpPr>
        <p:spPr>
          <a:xfrm>
            <a:off x="-124750" y="1030338"/>
            <a:ext cx="3915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8" name="Google Shape;238;p31"/>
          <p:cNvCxnSpPr/>
          <p:nvPr/>
        </p:nvCxnSpPr>
        <p:spPr>
          <a:xfrm>
            <a:off x="-124750" y="2410288"/>
            <a:ext cx="3915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9" name="Google Shape;239;p31"/>
          <p:cNvCxnSpPr/>
          <p:nvPr/>
        </p:nvCxnSpPr>
        <p:spPr>
          <a:xfrm>
            <a:off x="-124750" y="3790238"/>
            <a:ext cx="3915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" name="Google Shape;240;p31"/>
          <p:cNvCxnSpPr/>
          <p:nvPr/>
        </p:nvCxnSpPr>
        <p:spPr>
          <a:xfrm>
            <a:off x="8424000" y="1030338"/>
            <a:ext cx="942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" name="Google Shape;241;p31"/>
          <p:cNvCxnSpPr/>
          <p:nvPr/>
        </p:nvCxnSpPr>
        <p:spPr>
          <a:xfrm>
            <a:off x="8424000" y="2410288"/>
            <a:ext cx="942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" name="Google Shape;242;p31"/>
          <p:cNvCxnSpPr/>
          <p:nvPr/>
        </p:nvCxnSpPr>
        <p:spPr>
          <a:xfrm>
            <a:off x="8424000" y="3790238"/>
            <a:ext cx="942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1_1_1_1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32"/>
          <p:cNvSpPr txBox="1"/>
          <p:nvPr>
            <p:ph type="ctrTitle"/>
          </p:nvPr>
        </p:nvSpPr>
        <p:spPr>
          <a:xfrm>
            <a:off x="720000" y="539990"/>
            <a:ext cx="4284000" cy="99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46" name="Google Shape;246;p32"/>
          <p:cNvSpPr txBox="1"/>
          <p:nvPr>
            <p:ph idx="1" type="subTitle"/>
          </p:nvPr>
        </p:nvSpPr>
        <p:spPr>
          <a:xfrm>
            <a:off x="720000" y="1686640"/>
            <a:ext cx="4232400" cy="122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7" name="Google Shape;247;p32"/>
          <p:cNvSpPr txBox="1"/>
          <p:nvPr>
            <p:ph idx="2" type="subTitle"/>
          </p:nvPr>
        </p:nvSpPr>
        <p:spPr>
          <a:xfrm>
            <a:off x="720000" y="4181650"/>
            <a:ext cx="4232400" cy="4218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8" name="Google Shape;248;p32"/>
          <p:cNvSpPr txBox="1"/>
          <p:nvPr/>
        </p:nvSpPr>
        <p:spPr>
          <a:xfrm>
            <a:off x="720000" y="3178476"/>
            <a:ext cx="3980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49" name="Google Shape;249;p32"/>
          <p:cNvCxnSpPr>
            <a:endCxn id="245" idx="1"/>
          </p:cNvCxnSpPr>
          <p:nvPr/>
        </p:nvCxnSpPr>
        <p:spPr>
          <a:xfrm>
            <a:off x="-42900" y="1038890"/>
            <a:ext cx="762900" cy="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" name="Google Shape;250;p32"/>
          <p:cNvCxnSpPr/>
          <p:nvPr/>
        </p:nvCxnSpPr>
        <p:spPr>
          <a:xfrm rot="10800000">
            <a:off x="8424000" y="774435"/>
            <a:ext cx="849300" cy="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" name="Google Shape;251;p32"/>
          <p:cNvCxnSpPr/>
          <p:nvPr/>
        </p:nvCxnSpPr>
        <p:spPr>
          <a:xfrm rot="10800000">
            <a:off x="8424000" y="1340610"/>
            <a:ext cx="849300" cy="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2" name="Google Shape;252;p32"/>
          <p:cNvCxnSpPr/>
          <p:nvPr/>
        </p:nvCxnSpPr>
        <p:spPr>
          <a:xfrm rot="10800000">
            <a:off x="8424000" y="1968160"/>
            <a:ext cx="849300" cy="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3" name="Google Shape;253;p32"/>
          <p:cNvCxnSpPr/>
          <p:nvPr/>
        </p:nvCxnSpPr>
        <p:spPr>
          <a:xfrm rot="10800000">
            <a:off x="8424000" y="2553035"/>
            <a:ext cx="849300" cy="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_1_1_1_1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_1_1_1_1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1_1_1_1_1_1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BLANK_1_1_1_1_1_1_1_1_1_1_1_1_1_1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BLANK_1_1_1_1_1_1_1_1_1_1_1_1_2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5"/>
          <p:cNvSpPr txBox="1"/>
          <p:nvPr>
            <p:ph idx="1" type="subTitle"/>
          </p:nvPr>
        </p:nvSpPr>
        <p:spPr>
          <a:xfrm>
            <a:off x="1939625" y="2769538"/>
            <a:ext cx="2387100" cy="5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1800">
                <a:latin typeface="Prata"/>
                <a:ea typeface="Prata"/>
                <a:cs typeface="Prata"/>
                <a:sym typeface="Prat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2" type="subTitle"/>
          </p:nvPr>
        </p:nvSpPr>
        <p:spPr>
          <a:xfrm>
            <a:off x="4817275" y="2769538"/>
            <a:ext cx="2387100" cy="5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1800">
                <a:latin typeface="Prata"/>
                <a:ea typeface="Prata"/>
                <a:cs typeface="Prata"/>
                <a:sym typeface="Prat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3" type="subTitle"/>
          </p:nvPr>
        </p:nvSpPr>
        <p:spPr>
          <a:xfrm>
            <a:off x="1939625" y="3158338"/>
            <a:ext cx="2387100" cy="6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4" type="subTitle"/>
          </p:nvPr>
        </p:nvSpPr>
        <p:spPr>
          <a:xfrm>
            <a:off x="4817275" y="3158338"/>
            <a:ext cx="2387100" cy="6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30" name="Google Shape;30;p5"/>
          <p:cNvCxnSpPr/>
          <p:nvPr/>
        </p:nvCxnSpPr>
        <p:spPr>
          <a:xfrm>
            <a:off x="3133175" y="-323975"/>
            <a:ext cx="0" cy="1647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6010825" y="-323975"/>
            <a:ext cx="0" cy="1647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5"/>
          <p:cNvCxnSpPr/>
          <p:nvPr/>
        </p:nvCxnSpPr>
        <p:spPr>
          <a:xfrm>
            <a:off x="718100" y="-323975"/>
            <a:ext cx="0" cy="7626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5"/>
          <p:cNvCxnSpPr/>
          <p:nvPr/>
        </p:nvCxnSpPr>
        <p:spPr>
          <a:xfrm>
            <a:off x="718100" y="1323025"/>
            <a:ext cx="0" cy="40029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" name="Google Shape;34;p5"/>
          <p:cNvCxnSpPr/>
          <p:nvPr/>
        </p:nvCxnSpPr>
        <p:spPr>
          <a:xfrm>
            <a:off x="8424000" y="-181800"/>
            <a:ext cx="0" cy="55077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" name="Google Shape;35;p5"/>
          <p:cNvCxnSpPr/>
          <p:nvPr/>
        </p:nvCxnSpPr>
        <p:spPr>
          <a:xfrm>
            <a:off x="3133175" y="4039950"/>
            <a:ext cx="0" cy="11802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" name="Google Shape;36;p5"/>
          <p:cNvCxnSpPr/>
          <p:nvPr/>
        </p:nvCxnSpPr>
        <p:spPr>
          <a:xfrm>
            <a:off x="6010825" y="4039950"/>
            <a:ext cx="0" cy="11802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>
            <p:ph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40" name="Google Shape;40;p6"/>
          <p:cNvCxnSpPr/>
          <p:nvPr/>
        </p:nvCxnSpPr>
        <p:spPr>
          <a:xfrm rot="10800000">
            <a:off x="-587675" y="731375"/>
            <a:ext cx="1269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7"/>
          <p:cNvSpPr txBox="1"/>
          <p:nvPr>
            <p:ph idx="1" type="body"/>
          </p:nvPr>
        </p:nvSpPr>
        <p:spPr>
          <a:xfrm>
            <a:off x="720000" y="1963725"/>
            <a:ext cx="4097100" cy="19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type="title"/>
          </p:nvPr>
        </p:nvSpPr>
        <p:spPr>
          <a:xfrm>
            <a:off x="720000" y="1264875"/>
            <a:ext cx="42315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45" name="Google Shape;45;p7"/>
          <p:cNvCxnSpPr/>
          <p:nvPr/>
        </p:nvCxnSpPr>
        <p:spPr>
          <a:xfrm>
            <a:off x="720000" y="-115325"/>
            <a:ext cx="0" cy="11709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" name="Google Shape;46;p7"/>
          <p:cNvCxnSpPr/>
          <p:nvPr/>
        </p:nvCxnSpPr>
        <p:spPr>
          <a:xfrm>
            <a:off x="720000" y="4229925"/>
            <a:ext cx="0" cy="11709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" name="Google Shape;47;p7"/>
          <p:cNvCxnSpPr/>
          <p:nvPr/>
        </p:nvCxnSpPr>
        <p:spPr>
          <a:xfrm>
            <a:off x="5266150" y="-115325"/>
            <a:ext cx="0" cy="53739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7"/>
          <p:cNvCxnSpPr/>
          <p:nvPr/>
        </p:nvCxnSpPr>
        <p:spPr>
          <a:xfrm>
            <a:off x="8436000" y="-115325"/>
            <a:ext cx="0" cy="53739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8"/>
          <p:cNvSpPr txBox="1"/>
          <p:nvPr>
            <p:ph type="title"/>
          </p:nvPr>
        </p:nvSpPr>
        <p:spPr>
          <a:xfrm>
            <a:off x="1870175" y="1333850"/>
            <a:ext cx="5403600" cy="25047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cxnSp>
        <p:nvCxnSpPr>
          <p:cNvPr id="52" name="Google Shape;52;p8"/>
          <p:cNvCxnSpPr/>
          <p:nvPr/>
        </p:nvCxnSpPr>
        <p:spPr>
          <a:xfrm>
            <a:off x="4571975" y="-295450"/>
            <a:ext cx="0" cy="16293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" name="Google Shape;53;p8"/>
          <p:cNvCxnSpPr/>
          <p:nvPr/>
        </p:nvCxnSpPr>
        <p:spPr>
          <a:xfrm>
            <a:off x="4571975" y="3838550"/>
            <a:ext cx="0" cy="16005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9"/>
          <p:cNvSpPr txBox="1"/>
          <p:nvPr>
            <p:ph type="title"/>
          </p:nvPr>
        </p:nvSpPr>
        <p:spPr>
          <a:xfrm>
            <a:off x="2062100" y="854025"/>
            <a:ext cx="5019900" cy="10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7" name="Google Shape;57;p9"/>
          <p:cNvSpPr txBox="1"/>
          <p:nvPr>
            <p:ph idx="1" type="subTitle"/>
          </p:nvPr>
        </p:nvSpPr>
        <p:spPr>
          <a:xfrm>
            <a:off x="2391925" y="2811650"/>
            <a:ext cx="4360200" cy="13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8" name="Google Shape;58;p9"/>
          <p:cNvCxnSpPr/>
          <p:nvPr/>
        </p:nvCxnSpPr>
        <p:spPr>
          <a:xfrm>
            <a:off x="4571875" y="4208150"/>
            <a:ext cx="0" cy="13266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9"/>
          <p:cNvCxnSpPr/>
          <p:nvPr/>
        </p:nvCxnSpPr>
        <p:spPr>
          <a:xfrm>
            <a:off x="4571875" y="-472575"/>
            <a:ext cx="0" cy="1326600"/>
          </a:xfrm>
          <a:prstGeom prst="straightConnector1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/>
          <p:nvPr>
            <p:ph type="title"/>
          </p:nvPr>
        </p:nvSpPr>
        <p:spPr>
          <a:xfrm>
            <a:off x="720000" y="1058175"/>
            <a:ext cx="3032100" cy="15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62" name="Google Shape;62;p10"/>
          <p:cNvCxnSpPr/>
          <p:nvPr/>
        </p:nvCxnSpPr>
        <p:spPr>
          <a:xfrm>
            <a:off x="2236050" y="-86375"/>
            <a:ext cx="0" cy="11445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" name="Google Shape;63;p10"/>
          <p:cNvCxnSpPr/>
          <p:nvPr/>
        </p:nvCxnSpPr>
        <p:spPr>
          <a:xfrm>
            <a:off x="2236050" y="2600475"/>
            <a:ext cx="0" cy="26199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●"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○"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■"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●"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○"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■"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●"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○"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■"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jpg"/><Relationship Id="rId4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jpg"/><Relationship Id="rId4" Type="http://schemas.openxmlformats.org/officeDocument/2006/relationships/image" Target="../media/image15.png"/><Relationship Id="rId5" Type="http://schemas.openxmlformats.org/officeDocument/2006/relationships/image" Target="../media/image8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Relationship Id="rId4" Type="http://schemas.openxmlformats.org/officeDocument/2006/relationships/image" Target="../media/image18.png"/><Relationship Id="rId5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jp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8"/>
          <p:cNvSpPr txBox="1"/>
          <p:nvPr>
            <p:ph type="ctrTitle"/>
          </p:nvPr>
        </p:nvSpPr>
        <p:spPr>
          <a:xfrm>
            <a:off x="824400" y="1118113"/>
            <a:ext cx="7495200" cy="208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North Tennessee Watershed Analysis</a:t>
            </a:r>
            <a:endParaRPr/>
          </a:p>
        </p:txBody>
      </p:sp>
      <p:sp>
        <p:nvSpPr>
          <p:cNvPr id="269" name="Google Shape;269;p38"/>
          <p:cNvSpPr txBox="1"/>
          <p:nvPr>
            <p:ph idx="1" type="subTitle"/>
          </p:nvPr>
        </p:nvSpPr>
        <p:spPr>
          <a:xfrm>
            <a:off x="1783225" y="3410575"/>
            <a:ext cx="5577300" cy="47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Jean and Jon Allen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7"/>
          <p:cNvSpPr txBox="1"/>
          <p:nvPr>
            <p:ph type="title"/>
          </p:nvPr>
        </p:nvSpPr>
        <p:spPr>
          <a:xfrm>
            <a:off x="5343525" y="576675"/>
            <a:ext cx="3913500" cy="175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Conservation</a:t>
            </a:r>
            <a:endParaRPr sz="4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Areas</a:t>
            </a:r>
            <a:endParaRPr sz="4400"/>
          </a:p>
        </p:txBody>
      </p:sp>
      <p:sp>
        <p:nvSpPr>
          <p:cNvPr id="389" name="Google Shape;389;p47"/>
          <p:cNvSpPr txBox="1"/>
          <p:nvPr>
            <p:ph idx="1" type="subTitle"/>
          </p:nvPr>
        </p:nvSpPr>
        <p:spPr>
          <a:xfrm>
            <a:off x="5748550" y="2166100"/>
            <a:ext cx="2820600" cy="144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Impact Areas</a:t>
            </a:r>
            <a:endParaRPr/>
          </a:p>
        </p:txBody>
      </p:sp>
      <p:pic>
        <p:nvPicPr>
          <p:cNvPr id="390" name="Google Shape;39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50" y="-22600"/>
            <a:ext cx="51435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32988" y="3422500"/>
            <a:ext cx="1451716" cy="122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8"/>
          <p:cNvSpPr txBox="1"/>
          <p:nvPr>
            <p:ph type="title"/>
          </p:nvPr>
        </p:nvSpPr>
        <p:spPr>
          <a:xfrm>
            <a:off x="5419725" y="729075"/>
            <a:ext cx="5019900" cy="10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All Layers</a:t>
            </a:r>
            <a:endParaRPr/>
          </a:p>
        </p:txBody>
      </p:sp>
      <p:sp>
        <p:nvSpPr>
          <p:cNvPr id="397" name="Google Shape;397;p48"/>
          <p:cNvSpPr txBox="1"/>
          <p:nvPr>
            <p:ph idx="1" type="subTitle"/>
          </p:nvPr>
        </p:nvSpPr>
        <p:spPr>
          <a:xfrm>
            <a:off x="5748550" y="1251700"/>
            <a:ext cx="2820600" cy="144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Conserved Areas, Number of Hazardous </a:t>
            </a:r>
            <a:r>
              <a:rPr lang="en"/>
              <a:t>Incidents</a:t>
            </a:r>
            <a:endParaRPr/>
          </a:p>
        </p:txBody>
      </p:sp>
      <p:pic>
        <p:nvPicPr>
          <p:cNvPr id="398" name="Google Shape;39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325" y="264212"/>
            <a:ext cx="5256926" cy="442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9724" y="2369950"/>
            <a:ext cx="1534725" cy="90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08838" y="2294948"/>
            <a:ext cx="1286275" cy="1247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19950" y="3617472"/>
            <a:ext cx="1286275" cy="132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4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26113" y="3786825"/>
            <a:ext cx="1451716" cy="122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7" name="Google Shape;407;p49"/>
          <p:cNvCxnSpPr/>
          <p:nvPr/>
        </p:nvCxnSpPr>
        <p:spPr>
          <a:xfrm>
            <a:off x="415200" y="1980775"/>
            <a:ext cx="84729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408" name="Google Shape;408;p49"/>
          <p:cNvSpPr txBox="1"/>
          <p:nvPr/>
        </p:nvSpPr>
        <p:spPr>
          <a:xfrm>
            <a:off x="1069488" y="1083930"/>
            <a:ext cx="1544100" cy="5040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May 2021</a:t>
            </a:r>
            <a:endParaRPr sz="18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409" name="Google Shape;409;p49"/>
          <p:cNvSpPr txBox="1"/>
          <p:nvPr/>
        </p:nvSpPr>
        <p:spPr>
          <a:xfrm>
            <a:off x="1069500" y="2245100"/>
            <a:ext cx="1544100" cy="8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Sensors Deployed</a:t>
            </a:r>
            <a:endParaRPr>
              <a:solidFill>
                <a:srgbClr val="0000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10" name="Google Shape;410;p49"/>
          <p:cNvSpPr txBox="1"/>
          <p:nvPr/>
        </p:nvSpPr>
        <p:spPr>
          <a:xfrm>
            <a:off x="3495088" y="1083917"/>
            <a:ext cx="1544100" cy="5040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Nov 2021</a:t>
            </a:r>
            <a:endParaRPr sz="18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411" name="Google Shape;411;p49"/>
          <p:cNvSpPr txBox="1"/>
          <p:nvPr/>
        </p:nvSpPr>
        <p:spPr>
          <a:xfrm>
            <a:off x="3495100" y="2245105"/>
            <a:ext cx="1544100" cy="8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Sensors down for </a:t>
            </a: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maintenance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12" name="Google Shape;412;p49"/>
          <p:cNvSpPr txBox="1"/>
          <p:nvPr/>
        </p:nvSpPr>
        <p:spPr>
          <a:xfrm>
            <a:off x="5920802" y="1083930"/>
            <a:ext cx="1544100" cy="5040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Aug 2022</a:t>
            </a:r>
            <a:endParaRPr sz="18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413" name="Google Shape;413;p49"/>
          <p:cNvSpPr txBox="1"/>
          <p:nvPr/>
        </p:nvSpPr>
        <p:spPr>
          <a:xfrm>
            <a:off x="5920800" y="2245098"/>
            <a:ext cx="1544100" cy="8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Data Extracted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414" name="Google Shape;414;p49"/>
          <p:cNvCxnSpPr>
            <a:stCxn id="408" idx="2"/>
            <a:endCxn id="409" idx="0"/>
          </p:cNvCxnSpPr>
          <p:nvPr/>
        </p:nvCxnSpPr>
        <p:spPr>
          <a:xfrm>
            <a:off x="1841538" y="1587930"/>
            <a:ext cx="0" cy="6573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5" name="Google Shape;415;p49"/>
          <p:cNvCxnSpPr>
            <a:stCxn id="410" idx="2"/>
            <a:endCxn id="411" idx="0"/>
          </p:cNvCxnSpPr>
          <p:nvPr/>
        </p:nvCxnSpPr>
        <p:spPr>
          <a:xfrm>
            <a:off x="4267138" y="1587917"/>
            <a:ext cx="0" cy="6573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6" name="Google Shape;416;p49"/>
          <p:cNvCxnSpPr>
            <a:stCxn id="412" idx="2"/>
            <a:endCxn id="413" idx="0"/>
          </p:cNvCxnSpPr>
          <p:nvPr/>
        </p:nvCxnSpPr>
        <p:spPr>
          <a:xfrm>
            <a:off x="6692852" y="1587930"/>
            <a:ext cx="0" cy="6573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7" name="Google Shape;417;p49"/>
          <p:cNvSpPr txBox="1"/>
          <p:nvPr>
            <p:ph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time moves on….</a:t>
            </a:r>
            <a:endParaRPr/>
          </a:p>
        </p:txBody>
      </p:sp>
      <p:pic>
        <p:nvPicPr>
          <p:cNvPr id="418" name="Google Shape;41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00" y="3308617"/>
            <a:ext cx="9144003" cy="13885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3" name="Google Shape;423;p50"/>
          <p:cNvCxnSpPr/>
          <p:nvPr/>
        </p:nvCxnSpPr>
        <p:spPr>
          <a:xfrm>
            <a:off x="0" y="1828375"/>
            <a:ext cx="63525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4" name="Google Shape;424;p50"/>
          <p:cNvSpPr txBox="1"/>
          <p:nvPr/>
        </p:nvSpPr>
        <p:spPr>
          <a:xfrm>
            <a:off x="1408382" y="931530"/>
            <a:ext cx="1544100" cy="5040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October 19th</a:t>
            </a:r>
            <a:endParaRPr sz="18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425" name="Google Shape;425;p50"/>
          <p:cNvSpPr txBox="1"/>
          <p:nvPr/>
        </p:nvSpPr>
        <p:spPr>
          <a:xfrm>
            <a:off x="1408382" y="2016500"/>
            <a:ext cx="1544100" cy="8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Site 4 is permanently damaged from a shotgun blast</a:t>
            </a:r>
            <a:endParaRPr>
              <a:solidFill>
                <a:srgbClr val="0000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26" name="Google Shape;426;p50"/>
          <p:cNvSpPr txBox="1"/>
          <p:nvPr/>
        </p:nvSpPr>
        <p:spPr>
          <a:xfrm>
            <a:off x="3848000" y="931524"/>
            <a:ext cx="1544100" cy="5040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Nov-Jan</a:t>
            </a:r>
            <a:endParaRPr sz="18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427" name="Google Shape;427;p50"/>
          <p:cNvSpPr txBox="1"/>
          <p:nvPr/>
        </p:nvSpPr>
        <p:spPr>
          <a:xfrm>
            <a:off x="3848000" y="2092705"/>
            <a:ext cx="1544100" cy="8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All Sites down for cleaning and maintenance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28" name="Google Shape;428;p50"/>
          <p:cNvSpPr txBox="1"/>
          <p:nvPr/>
        </p:nvSpPr>
        <p:spPr>
          <a:xfrm>
            <a:off x="6897875" y="-248400"/>
            <a:ext cx="1754700" cy="24642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RIP Site 4. </a:t>
            </a:r>
            <a:endParaRPr sz="18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Gone but not forgotten</a:t>
            </a:r>
            <a:endParaRPr sz="18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cxnSp>
        <p:nvCxnSpPr>
          <p:cNvPr id="429" name="Google Shape;429;p50"/>
          <p:cNvCxnSpPr>
            <a:stCxn id="424" idx="2"/>
            <a:endCxn id="425" idx="0"/>
          </p:cNvCxnSpPr>
          <p:nvPr/>
        </p:nvCxnSpPr>
        <p:spPr>
          <a:xfrm>
            <a:off x="2180432" y="1435530"/>
            <a:ext cx="0" cy="5811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0" name="Google Shape;430;p50"/>
          <p:cNvCxnSpPr>
            <a:stCxn id="426" idx="2"/>
            <a:endCxn id="427" idx="0"/>
          </p:cNvCxnSpPr>
          <p:nvPr/>
        </p:nvCxnSpPr>
        <p:spPr>
          <a:xfrm>
            <a:off x="4620050" y="1435524"/>
            <a:ext cx="0" cy="6573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1" name="Google Shape;431;p50"/>
          <p:cNvSpPr txBox="1"/>
          <p:nvPr>
            <p:ph type="title"/>
          </p:nvPr>
        </p:nvSpPr>
        <p:spPr>
          <a:xfrm>
            <a:off x="720000" y="2250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Critical moments during the study</a:t>
            </a:r>
            <a:endParaRPr/>
          </a:p>
        </p:txBody>
      </p:sp>
      <p:pic>
        <p:nvPicPr>
          <p:cNvPr id="432" name="Google Shape;43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350" y="3007225"/>
            <a:ext cx="2843226" cy="211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2126" y="3115142"/>
            <a:ext cx="2554428" cy="1895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49402" y="1918099"/>
            <a:ext cx="2246175" cy="299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51"/>
          <p:cNvSpPr txBox="1"/>
          <p:nvPr>
            <p:ph type="title"/>
          </p:nvPr>
        </p:nvSpPr>
        <p:spPr>
          <a:xfrm>
            <a:off x="775650" y="335075"/>
            <a:ext cx="5335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Conductivity</a:t>
            </a:r>
            <a:endParaRPr/>
          </a:p>
        </p:txBody>
      </p:sp>
      <p:sp>
        <p:nvSpPr>
          <p:cNvPr id="440" name="Google Shape;440;p51"/>
          <p:cNvSpPr txBox="1"/>
          <p:nvPr>
            <p:ph idx="1" type="subTitle"/>
          </p:nvPr>
        </p:nvSpPr>
        <p:spPr>
          <a:xfrm>
            <a:off x="643800" y="3265375"/>
            <a:ext cx="4903200" cy="200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Measures electrical conductivity. Typical range is between 0 and 1500 for freshwater.</a:t>
            </a:r>
            <a:endParaRPr/>
          </a:p>
        </p:txBody>
      </p:sp>
      <p:pic>
        <p:nvPicPr>
          <p:cNvPr id="441" name="Google Shape;44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67629"/>
            <a:ext cx="9144003" cy="14867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52"/>
          <p:cNvSpPr txBox="1"/>
          <p:nvPr>
            <p:ph type="title"/>
          </p:nvPr>
        </p:nvSpPr>
        <p:spPr>
          <a:xfrm>
            <a:off x="775650" y="335075"/>
            <a:ext cx="5335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Dissolved Oxygen</a:t>
            </a:r>
            <a:endParaRPr/>
          </a:p>
        </p:txBody>
      </p:sp>
      <p:sp>
        <p:nvSpPr>
          <p:cNvPr id="447" name="Google Shape;447;p52"/>
          <p:cNvSpPr txBox="1"/>
          <p:nvPr>
            <p:ph idx="1" type="subTitle"/>
          </p:nvPr>
        </p:nvSpPr>
        <p:spPr>
          <a:xfrm>
            <a:off x="643800" y="3265375"/>
            <a:ext cx="4903200" cy="200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Typical range is between 80 and 120%</a:t>
            </a:r>
            <a:endParaRPr/>
          </a:p>
        </p:txBody>
      </p:sp>
      <p:pic>
        <p:nvPicPr>
          <p:cNvPr id="448" name="Google Shape;448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28975"/>
            <a:ext cx="8839204" cy="15667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53"/>
          <p:cNvSpPr txBox="1"/>
          <p:nvPr>
            <p:ph type="title"/>
          </p:nvPr>
        </p:nvSpPr>
        <p:spPr>
          <a:xfrm>
            <a:off x="775650" y="335075"/>
            <a:ext cx="5335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Chlorophyll</a:t>
            </a:r>
            <a:r>
              <a:rPr lang="en"/>
              <a:t> Relative </a:t>
            </a:r>
            <a:r>
              <a:rPr lang="en"/>
              <a:t>Fluorescence</a:t>
            </a:r>
            <a:r>
              <a:rPr lang="en"/>
              <a:t> unit</a:t>
            </a:r>
            <a:endParaRPr/>
          </a:p>
        </p:txBody>
      </p:sp>
      <p:sp>
        <p:nvSpPr>
          <p:cNvPr id="454" name="Google Shape;454;p53"/>
          <p:cNvSpPr txBox="1"/>
          <p:nvPr>
            <p:ph idx="1" type="subTitle"/>
          </p:nvPr>
        </p:nvSpPr>
        <p:spPr>
          <a:xfrm>
            <a:off x="643800" y="3265375"/>
            <a:ext cx="4903200" cy="200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levels over time can indicate poor water quality. Site 2 Appears to be of concern.</a:t>
            </a:r>
            <a:endParaRPr/>
          </a:p>
        </p:txBody>
      </p:sp>
      <p:pic>
        <p:nvPicPr>
          <p:cNvPr id="455" name="Google Shape;45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52775"/>
            <a:ext cx="8839204" cy="15192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54"/>
          <p:cNvSpPr txBox="1"/>
          <p:nvPr>
            <p:ph type="title"/>
          </p:nvPr>
        </p:nvSpPr>
        <p:spPr>
          <a:xfrm>
            <a:off x="775650" y="335075"/>
            <a:ext cx="5335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Dissolved Solids</a:t>
            </a:r>
            <a:endParaRPr/>
          </a:p>
        </p:txBody>
      </p:sp>
      <p:sp>
        <p:nvSpPr>
          <p:cNvPr id="461" name="Google Shape;461;p54"/>
          <p:cNvSpPr txBox="1"/>
          <p:nvPr>
            <p:ph idx="1" type="subTitle"/>
          </p:nvPr>
        </p:nvSpPr>
        <p:spPr>
          <a:xfrm>
            <a:off x="643800" y="3265375"/>
            <a:ext cx="4903200" cy="200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Between 50-150 is considered suitable. We can see that site 3 spikes at close to 700.</a:t>
            </a:r>
            <a:endParaRPr/>
          </a:p>
        </p:txBody>
      </p:sp>
      <p:pic>
        <p:nvPicPr>
          <p:cNvPr id="462" name="Google Shape;462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76575"/>
            <a:ext cx="8839204" cy="1376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5"/>
          <p:cNvSpPr txBox="1"/>
          <p:nvPr>
            <p:ph idx="1" type="body"/>
          </p:nvPr>
        </p:nvSpPr>
        <p:spPr>
          <a:xfrm>
            <a:off x="720000" y="1963725"/>
            <a:ext cx="4097100" cy="19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Alternative food source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Alternative fuel source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Increases jobs in the market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Reduce seafood trade deficit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Reduces fishing pressure on wild stock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Low environmental impact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Water usage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Farming</a:t>
            </a:r>
            <a:endParaRPr/>
          </a:p>
        </p:txBody>
      </p:sp>
      <p:sp>
        <p:nvSpPr>
          <p:cNvPr id="468" name="Google Shape;468;p55"/>
          <p:cNvSpPr txBox="1"/>
          <p:nvPr>
            <p:ph type="title"/>
          </p:nvPr>
        </p:nvSpPr>
        <p:spPr>
          <a:xfrm>
            <a:off x="720000" y="1264875"/>
            <a:ext cx="42315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Contributing Factors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56"/>
          <p:cNvSpPr txBox="1"/>
          <p:nvPr>
            <p:ph idx="1" type="subTitle"/>
          </p:nvPr>
        </p:nvSpPr>
        <p:spPr>
          <a:xfrm>
            <a:off x="720000" y="879667"/>
            <a:ext cx="42891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sources range from locally harvested data to data from tn.gov</a:t>
            </a:r>
            <a:endParaRPr/>
          </a:p>
        </p:txBody>
      </p:sp>
      <p:sp>
        <p:nvSpPr>
          <p:cNvPr id="474" name="Google Shape;474;p56"/>
          <p:cNvSpPr txBox="1"/>
          <p:nvPr>
            <p:ph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475" name="Google Shape;475;p56"/>
          <p:cNvSpPr txBox="1"/>
          <p:nvPr>
            <p:ph idx="3" type="subTitle"/>
          </p:nvPr>
        </p:nvSpPr>
        <p:spPr>
          <a:xfrm>
            <a:off x="1568850" y="1721900"/>
            <a:ext cx="60063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Advanced In-Stream Water Quality Monitoring of the Red River Watershed, Bailey, Otter.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Tennessee National Toxic Substance Incidents Program; Social Vulnerability Index. CDV/ATSDR/Division of Health Studies/Geospatial Research, Analysis &amp; Services Program. Retrieved April 30, 2010 from ftp.cdc.gov/pub/ATSDR/census-svi/SVI_Database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Southeast Conservation Blueprint with TN Cumberland River Basin. Retrieved from secassoutheast.org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Tennessee Hydro Lines and Waterbodies. Nov 26, 2018. Retrieved from tn-tnmap.opendata.arcgis.com/search?tags=environmental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9"/>
          <p:cNvSpPr txBox="1"/>
          <p:nvPr>
            <p:ph type="title"/>
          </p:nvPr>
        </p:nvSpPr>
        <p:spPr>
          <a:xfrm>
            <a:off x="1870775" y="1777200"/>
            <a:ext cx="2736900" cy="3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Passenger</a:t>
            </a:r>
            <a:r>
              <a:rPr lang="en"/>
              <a:t> Creek</a:t>
            </a:r>
            <a:endParaRPr/>
          </a:p>
        </p:txBody>
      </p:sp>
      <p:sp>
        <p:nvSpPr>
          <p:cNvPr id="275" name="Google Shape;275;p39"/>
          <p:cNvSpPr txBox="1"/>
          <p:nvPr>
            <p:ph idx="2" type="title"/>
          </p:nvPr>
        </p:nvSpPr>
        <p:spPr>
          <a:xfrm>
            <a:off x="892425" y="1777200"/>
            <a:ext cx="776700" cy="9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76" name="Google Shape;276;p39"/>
          <p:cNvSpPr txBox="1"/>
          <p:nvPr>
            <p:ph idx="1" type="subTitle"/>
          </p:nvPr>
        </p:nvSpPr>
        <p:spPr>
          <a:xfrm>
            <a:off x="1870775" y="2145750"/>
            <a:ext cx="21039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Grant’s Chapel Road - 36º31’53” N 87º10’35”W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9"/>
          <p:cNvSpPr txBox="1"/>
          <p:nvPr>
            <p:ph idx="3" type="title"/>
          </p:nvPr>
        </p:nvSpPr>
        <p:spPr>
          <a:xfrm>
            <a:off x="5648725" y="1777200"/>
            <a:ext cx="2736900" cy="3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Shadybrook Bridge</a:t>
            </a:r>
            <a:endParaRPr/>
          </a:p>
        </p:txBody>
      </p:sp>
      <p:sp>
        <p:nvSpPr>
          <p:cNvPr id="278" name="Google Shape;278;p39"/>
          <p:cNvSpPr txBox="1"/>
          <p:nvPr>
            <p:ph idx="4" type="title"/>
          </p:nvPr>
        </p:nvSpPr>
        <p:spPr>
          <a:xfrm>
            <a:off x="4662675" y="1777200"/>
            <a:ext cx="776700" cy="9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79" name="Google Shape;279;p39"/>
          <p:cNvSpPr txBox="1"/>
          <p:nvPr>
            <p:ph idx="5" type="subTitle"/>
          </p:nvPr>
        </p:nvSpPr>
        <p:spPr>
          <a:xfrm>
            <a:off x="5648725" y="2145750"/>
            <a:ext cx="21039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Shadybrook Lane at Bridge, Tributary to Brown’s Branch - 36º38’17” N 87º12’08”W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9"/>
          <p:cNvSpPr txBox="1"/>
          <p:nvPr>
            <p:ph idx="6" type="title"/>
          </p:nvPr>
        </p:nvSpPr>
        <p:spPr>
          <a:xfrm>
            <a:off x="1870775" y="3192875"/>
            <a:ext cx="2736900" cy="3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Brown’s Confluence</a:t>
            </a:r>
            <a:endParaRPr/>
          </a:p>
        </p:txBody>
      </p:sp>
      <p:sp>
        <p:nvSpPr>
          <p:cNvPr id="281" name="Google Shape;281;p39"/>
          <p:cNvSpPr txBox="1"/>
          <p:nvPr>
            <p:ph idx="7" type="title"/>
          </p:nvPr>
        </p:nvSpPr>
        <p:spPr>
          <a:xfrm>
            <a:off x="892425" y="3205598"/>
            <a:ext cx="776700" cy="9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82" name="Google Shape;282;p39"/>
          <p:cNvSpPr txBox="1"/>
          <p:nvPr>
            <p:ph idx="8" type="subTitle"/>
          </p:nvPr>
        </p:nvSpPr>
        <p:spPr>
          <a:xfrm>
            <a:off x="1870775" y="3561450"/>
            <a:ext cx="21039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Confluence with Brown's Branch - 36º38’18” N 87º12’10”W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9"/>
          <p:cNvSpPr txBox="1"/>
          <p:nvPr>
            <p:ph idx="9" type="title"/>
          </p:nvPr>
        </p:nvSpPr>
        <p:spPr>
          <a:xfrm>
            <a:off x="5648725" y="3192875"/>
            <a:ext cx="2736900" cy="3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River Road</a:t>
            </a:r>
            <a:endParaRPr/>
          </a:p>
        </p:txBody>
      </p:sp>
      <p:sp>
        <p:nvSpPr>
          <p:cNvPr id="284" name="Google Shape;284;p39"/>
          <p:cNvSpPr txBox="1"/>
          <p:nvPr>
            <p:ph idx="13" type="title"/>
          </p:nvPr>
        </p:nvSpPr>
        <p:spPr>
          <a:xfrm>
            <a:off x="4662675" y="3205600"/>
            <a:ext cx="776700" cy="9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85" name="Google Shape;285;p39"/>
          <p:cNvSpPr txBox="1"/>
          <p:nvPr>
            <p:ph idx="14" type="subTitle"/>
          </p:nvPr>
        </p:nvSpPr>
        <p:spPr>
          <a:xfrm>
            <a:off x="5648725" y="3561450"/>
            <a:ext cx="21039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River Road - Tributary to Red River - 36º38’01” N 86º48’22”W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9"/>
          <p:cNvSpPr txBox="1"/>
          <p:nvPr>
            <p:ph idx="15"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Sites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0"/>
          <p:cNvSpPr txBox="1"/>
          <p:nvPr>
            <p:ph type="title"/>
          </p:nvPr>
        </p:nvSpPr>
        <p:spPr>
          <a:xfrm>
            <a:off x="814625" y="1914750"/>
            <a:ext cx="214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Dissolved </a:t>
            </a:r>
            <a:r>
              <a:rPr lang="en"/>
              <a:t>Oxygen</a:t>
            </a:r>
            <a:endParaRPr/>
          </a:p>
        </p:txBody>
      </p:sp>
      <p:sp>
        <p:nvSpPr>
          <p:cNvPr id="292" name="Google Shape;292;p40"/>
          <p:cNvSpPr txBox="1"/>
          <p:nvPr>
            <p:ph idx="2" type="title"/>
          </p:nvPr>
        </p:nvSpPr>
        <p:spPr>
          <a:xfrm>
            <a:off x="3498450" y="1914750"/>
            <a:ext cx="214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</a:t>
            </a:r>
            <a:endParaRPr/>
          </a:p>
        </p:txBody>
      </p:sp>
      <p:sp>
        <p:nvSpPr>
          <p:cNvPr id="293" name="Google Shape;293;p40"/>
          <p:cNvSpPr txBox="1"/>
          <p:nvPr>
            <p:ph idx="4" type="title"/>
          </p:nvPr>
        </p:nvSpPr>
        <p:spPr>
          <a:xfrm>
            <a:off x="6182200" y="1914750"/>
            <a:ext cx="214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Temperature</a:t>
            </a:r>
            <a:endParaRPr/>
          </a:p>
        </p:txBody>
      </p:sp>
      <p:sp>
        <p:nvSpPr>
          <p:cNvPr id="294" name="Google Shape;294;p40"/>
          <p:cNvSpPr txBox="1"/>
          <p:nvPr>
            <p:ph idx="6" type="title"/>
          </p:nvPr>
        </p:nvSpPr>
        <p:spPr>
          <a:xfrm>
            <a:off x="720000" y="453625"/>
            <a:ext cx="77040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Data</a:t>
            </a:r>
            <a:endParaRPr/>
          </a:p>
        </p:txBody>
      </p:sp>
      <p:grpSp>
        <p:nvGrpSpPr>
          <p:cNvPr id="295" name="Google Shape;295;p40"/>
          <p:cNvGrpSpPr/>
          <p:nvPr/>
        </p:nvGrpSpPr>
        <p:grpSpPr>
          <a:xfrm>
            <a:off x="1626323" y="1538695"/>
            <a:ext cx="523618" cy="362391"/>
            <a:chOff x="1760625" y="2156250"/>
            <a:chExt cx="337600" cy="233650"/>
          </a:xfrm>
        </p:grpSpPr>
        <p:sp>
          <p:nvSpPr>
            <p:cNvPr id="296" name="Google Shape;296;p40"/>
            <p:cNvSpPr/>
            <p:nvPr/>
          </p:nvSpPr>
          <p:spPr>
            <a:xfrm>
              <a:off x="1760625" y="2264350"/>
              <a:ext cx="337600" cy="125550"/>
            </a:xfrm>
            <a:custGeom>
              <a:rect b="b" l="l" r="r" t="t"/>
              <a:pathLst>
                <a:path extrusionOk="0" h="5022" w="13504">
                  <a:moveTo>
                    <a:pt x="10686" y="391"/>
                  </a:moveTo>
                  <a:cubicBezTo>
                    <a:pt x="10993" y="391"/>
                    <a:pt x="11119" y="433"/>
                    <a:pt x="11286" y="489"/>
                  </a:cubicBezTo>
                  <a:cubicBezTo>
                    <a:pt x="11453" y="545"/>
                    <a:pt x="11649" y="601"/>
                    <a:pt x="11997" y="601"/>
                  </a:cubicBezTo>
                  <a:cubicBezTo>
                    <a:pt x="12360" y="601"/>
                    <a:pt x="12555" y="545"/>
                    <a:pt x="12722" y="489"/>
                  </a:cubicBezTo>
                  <a:cubicBezTo>
                    <a:pt x="12834" y="447"/>
                    <a:pt x="12945" y="419"/>
                    <a:pt x="13113" y="405"/>
                  </a:cubicBezTo>
                  <a:lnTo>
                    <a:pt x="13113" y="4618"/>
                  </a:lnTo>
                  <a:lnTo>
                    <a:pt x="406" y="4618"/>
                  </a:lnTo>
                  <a:lnTo>
                    <a:pt x="406" y="405"/>
                  </a:lnTo>
                  <a:cubicBezTo>
                    <a:pt x="573" y="419"/>
                    <a:pt x="670" y="447"/>
                    <a:pt x="796" y="489"/>
                  </a:cubicBezTo>
                  <a:cubicBezTo>
                    <a:pt x="964" y="545"/>
                    <a:pt x="1159" y="601"/>
                    <a:pt x="1507" y="601"/>
                  </a:cubicBezTo>
                  <a:cubicBezTo>
                    <a:pt x="1870" y="601"/>
                    <a:pt x="2065" y="545"/>
                    <a:pt x="2233" y="489"/>
                  </a:cubicBezTo>
                  <a:cubicBezTo>
                    <a:pt x="2387" y="433"/>
                    <a:pt x="2526" y="391"/>
                    <a:pt x="2818" y="391"/>
                  </a:cubicBezTo>
                  <a:cubicBezTo>
                    <a:pt x="3125" y="391"/>
                    <a:pt x="3265" y="433"/>
                    <a:pt x="3419" y="489"/>
                  </a:cubicBezTo>
                  <a:cubicBezTo>
                    <a:pt x="3586" y="545"/>
                    <a:pt x="3782" y="601"/>
                    <a:pt x="4130" y="601"/>
                  </a:cubicBezTo>
                  <a:cubicBezTo>
                    <a:pt x="4492" y="601"/>
                    <a:pt x="4688" y="545"/>
                    <a:pt x="4855" y="489"/>
                  </a:cubicBezTo>
                  <a:cubicBezTo>
                    <a:pt x="5009" y="433"/>
                    <a:pt x="5148" y="391"/>
                    <a:pt x="5441" y="391"/>
                  </a:cubicBezTo>
                  <a:cubicBezTo>
                    <a:pt x="5748" y="391"/>
                    <a:pt x="5874" y="433"/>
                    <a:pt x="6041" y="489"/>
                  </a:cubicBezTo>
                  <a:cubicBezTo>
                    <a:pt x="6209" y="545"/>
                    <a:pt x="6404" y="601"/>
                    <a:pt x="6752" y="601"/>
                  </a:cubicBezTo>
                  <a:cubicBezTo>
                    <a:pt x="7115" y="601"/>
                    <a:pt x="7310" y="545"/>
                    <a:pt x="7477" y="489"/>
                  </a:cubicBezTo>
                  <a:cubicBezTo>
                    <a:pt x="7631" y="433"/>
                    <a:pt x="7771" y="391"/>
                    <a:pt x="8063" y="391"/>
                  </a:cubicBezTo>
                  <a:cubicBezTo>
                    <a:pt x="8370" y="391"/>
                    <a:pt x="8496" y="433"/>
                    <a:pt x="8664" y="489"/>
                  </a:cubicBezTo>
                  <a:cubicBezTo>
                    <a:pt x="8831" y="545"/>
                    <a:pt x="9026" y="601"/>
                    <a:pt x="9374" y="601"/>
                  </a:cubicBezTo>
                  <a:cubicBezTo>
                    <a:pt x="9737" y="601"/>
                    <a:pt x="9932" y="545"/>
                    <a:pt x="10100" y="489"/>
                  </a:cubicBezTo>
                  <a:cubicBezTo>
                    <a:pt x="10254" y="433"/>
                    <a:pt x="10393" y="391"/>
                    <a:pt x="10686" y="391"/>
                  </a:cubicBezTo>
                  <a:close/>
                  <a:moveTo>
                    <a:pt x="1" y="0"/>
                  </a:moveTo>
                  <a:lnTo>
                    <a:pt x="1" y="5022"/>
                  </a:lnTo>
                  <a:lnTo>
                    <a:pt x="13503" y="5022"/>
                  </a:lnTo>
                  <a:lnTo>
                    <a:pt x="13503" y="0"/>
                  </a:lnTo>
                  <a:lnTo>
                    <a:pt x="13308" y="0"/>
                  </a:lnTo>
                  <a:cubicBezTo>
                    <a:pt x="12960" y="0"/>
                    <a:pt x="12765" y="70"/>
                    <a:pt x="12597" y="126"/>
                  </a:cubicBezTo>
                  <a:cubicBezTo>
                    <a:pt x="12430" y="168"/>
                    <a:pt x="12304" y="210"/>
                    <a:pt x="11997" y="210"/>
                  </a:cubicBezTo>
                  <a:cubicBezTo>
                    <a:pt x="11704" y="210"/>
                    <a:pt x="11565" y="168"/>
                    <a:pt x="11411" y="126"/>
                  </a:cubicBezTo>
                  <a:cubicBezTo>
                    <a:pt x="11244" y="70"/>
                    <a:pt x="11048" y="0"/>
                    <a:pt x="10686" y="0"/>
                  </a:cubicBezTo>
                  <a:cubicBezTo>
                    <a:pt x="10337" y="0"/>
                    <a:pt x="10142" y="70"/>
                    <a:pt x="9975" y="126"/>
                  </a:cubicBezTo>
                  <a:cubicBezTo>
                    <a:pt x="9807" y="168"/>
                    <a:pt x="9681" y="210"/>
                    <a:pt x="9374" y="210"/>
                  </a:cubicBezTo>
                  <a:cubicBezTo>
                    <a:pt x="9082" y="210"/>
                    <a:pt x="8943" y="168"/>
                    <a:pt x="8789" y="126"/>
                  </a:cubicBezTo>
                  <a:cubicBezTo>
                    <a:pt x="8621" y="70"/>
                    <a:pt x="8426" y="0"/>
                    <a:pt x="8063" y="0"/>
                  </a:cubicBezTo>
                  <a:cubicBezTo>
                    <a:pt x="7715" y="0"/>
                    <a:pt x="7520" y="70"/>
                    <a:pt x="7352" y="126"/>
                  </a:cubicBezTo>
                  <a:cubicBezTo>
                    <a:pt x="7185" y="168"/>
                    <a:pt x="7059" y="210"/>
                    <a:pt x="6752" y="210"/>
                  </a:cubicBezTo>
                  <a:cubicBezTo>
                    <a:pt x="6460" y="210"/>
                    <a:pt x="6320" y="168"/>
                    <a:pt x="6166" y="126"/>
                  </a:cubicBezTo>
                  <a:cubicBezTo>
                    <a:pt x="5999" y="70"/>
                    <a:pt x="5804" y="0"/>
                    <a:pt x="5441" y="0"/>
                  </a:cubicBezTo>
                  <a:cubicBezTo>
                    <a:pt x="5093" y="0"/>
                    <a:pt x="4897" y="70"/>
                    <a:pt x="4730" y="126"/>
                  </a:cubicBezTo>
                  <a:cubicBezTo>
                    <a:pt x="4576" y="168"/>
                    <a:pt x="4437" y="210"/>
                    <a:pt x="4130" y="210"/>
                  </a:cubicBezTo>
                  <a:cubicBezTo>
                    <a:pt x="3837" y="210"/>
                    <a:pt x="3698" y="168"/>
                    <a:pt x="3544" y="126"/>
                  </a:cubicBezTo>
                  <a:cubicBezTo>
                    <a:pt x="3376" y="70"/>
                    <a:pt x="3181" y="0"/>
                    <a:pt x="2818" y="0"/>
                  </a:cubicBezTo>
                  <a:cubicBezTo>
                    <a:pt x="2470" y="0"/>
                    <a:pt x="2275" y="70"/>
                    <a:pt x="2108" y="126"/>
                  </a:cubicBezTo>
                  <a:cubicBezTo>
                    <a:pt x="1954" y="168"/>
                    <a:pt x="1814" y="210"/>
                    <a:pt x="1507" y="210"/>
                  </a:cubicBezTo>
                  <a:cubicBezTo>
                    <a:pt x="1215" y="210"/>
                    <a:pt x="1075" y="168"/>
                    <a:pt x="921" y="126"/>
                  </a:cubicBezTo>
                  <a:cubicBezTo>
                    <a:pt x="754" y="70"/>
                    <a:pt x="559" y="0"/>
                    <a:pt x="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40"/>
            <p:cNvSpPr/>
            <p:nvPr/>
          </p:nvSpPr>
          <p:spPr>
            <a:xfrm>
              <a:off x="1924900" y="2156250"/>
              <a:ext cx="9775" cy="31075"/>
            </a:xfrm>
            <a:custGeom>
              <a:rect b="b" l="l" r="r" t="t"/>
              <a:pathLst>
                <a:path extrusionOk="0" h="1243" w="391">
                  <a:moveTo>
                    <a:pt x="0" y="0"/>
                  </a:moveTo>
                  <a:lnTo>
                    <a:pt x="0" y="1242"/>
                  </a:lnTo>
                  <a:lnTo>
                    <a:pt x="391" y="1242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40"/>
            <p:cNvSpPr/>
            <p:nvPr/>
          </p:nvSpPr>
          <p:spPr>
            <a:xfrm>
              <a:off x="1886175" y="2177525"/>
              <a:ext cx="15025" cy="17800"/>
            </a:xfrm>
            <a:custGeom>
              <a:rect b="b" l="l" r="r" t="t"/>
              <a:pathLst>
                <a:path extrusionOk="0" h="712" w="601">
                  <a:moveTo>
                    <a:pt x="363" y="0"/>
                  </a:moveTo>
                  <a:lnTo>
                    <a:pt x="0" y="153"/>
                  </a:lnTo>
                  <a:lnTo>
                    <a:pt x="224" y="711"/>
                  </a:lnTo>
                  <a:lnTo>
                    <a:pt x="601" y="558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40"/>
            <p:cNvSpPr/>
            <p:nvPr/>
          </p:nvSpPr>
          <p:spPr>
            <a:xfrm>
              <a:off x="1833175" y="2230175"/>
              <a:ext cx="17825" cy="15025"/>
            </a:xfrm>
            <a:custGeom>
              <a:rect b="b" l="l" r="r" t="t"/>
              <a:pathLst>
                <a:path extrusionOk="0" h="601" w="713">
                  <a:moveTo>
                    <a:pt x="140" y="0"/>
                  </a:moveTo>
                  <a:lnTo>
                    <a:pt x="0" y="377"/>
                  </a:lnTo>
                  <a:lnTo>
                    <a:pt x="558" y="601"/>
                  </a:lnTo>
                  <a:lnTo>
                    <a:pt x="712" y="238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40"/>
            <p:cNvSpPr/>
            <p:nvPr/>
          </p:nvSpPr>
          <p:spPr>
            <a:xfrm>
              <a:off x="1958700" y="2177525"/>
              <a:ext cx="15050" cy="17800"/>
            </a:xfrm>
            <a:custGeom>
              <a:rect b="b" l="l" r="r" t="t"/>
              <a:pathLst>
                <a:path extrusionOk="0" h="712" w="602">
                  <a:moveTo>
                    <a:pt x="238" y="0"/>
                  </a:moveTo>
                  <a:lnTo>
                    <a:pt x="1" y="558"/>
                  </a:lnTo>
                  <a:lnTo>
                    <a:pt x="363" y="711"/>
                  </a:lnTo>
                  <a:lnTo>
                    <a:pt x="601" y="15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40"/>
            <p:cNvSpPr/>
            <p:nvPr/>
          </p:nvSpPr>
          <p:spPr>
            <a:xfrm>
              <a:off x="2008600" y="2230175"/>
              <a:ext cx="18150" cy="15025"/>
            </a:xfrm>
            <a:custGeom>
              <a:rect b="b" l="l" r="r" t="t"/>
              <a:pathLst>
                <a:path extrusionOk="0" h="601" w="726">
                  <a:moveTo>
                    <a:pt x="571" y="0"/>
                  </a:moveTo>
                  <a:lnTo>
                    <a:pt x="0" y="238"/>
                  </a:lnTo>
                  <a:lnTo>
                    <a:pt x="153" y="601"/>
                  </a:lnTo>
                  <a:lnTo>
                    <a:pt x="725" y="377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40"/>
            <p:cNvSpPr/>
            <p:nvPr/>
          </p:nvSpPr>
          <p:spPr>
            <a:xfrm>
              <a:off x="1842925" y="2187300"/>
              <a:ext cx="28625" cy="28600"/>
            </a:xfrm>
            <a:custGeom>
              <a:rect b="b" l="l" r="r" t="t"/>
              <a:pathLst>
                <a:path extrusionOk="0" h="1144" w="1145">
                  <a:moveTo>
                    <a:pt x="280" y="0"/>
                  </a:moveTo>
                  <a:lnTo>
                    <a:pt x="1" y="279"/>
                  </a:lnTo>
                  <a:lnTo>
                    <a:pt x="866" y="1144"/>
                  </a:lnTo>
                  <a:lnTo>
                    <a:pt x="1145" y="865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40"/>
            <p:cNvSpPr/>
            <p:nvPr/>
          </p:nvSpPr>
          <p:spPr>
            <a:xfrm>
              <a:off x="1988000" y="2187300"/>
              <a:ext cx="28975" cy="28600"/>
            </a:xfrm>
            <a:custGeom>
              <a:rect b="b" l="l" r="r" t="t"/>
              <a:pathLst>
                <a:path extrusionOk="0" h="1144" w="1159">
                  <a:moveTo>
                    <a:pt x="880" y="0"/>
                  </a:moveTo>
                  <a:lnTo>
                    <a:pt x="0" y="865"/>
                  </a:lnTo>
                  <a:lnTo>
                    <a:pt x="279" y="1144"/>
                  </a:lnTo>
                  <a:lnTo>
                    <a:pt x="1159" y="279"/>
                  </a:lnTo>
                  <a:lnTo>
                    <a:pt x="8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40"/>
            <p:cNvSpPr/>
            <p:nvPr/>
          </p:nvSpPr>
          <p:spPr>
            <a:xfrm>
              <a:off x="1858275" y="2201225"/>
              <a:ext cx="143000" cy="60725"/>
            </a:xfrm>
            <a:custGeom>
              <a:rect b="b" l="l" r="r" t="t"/>
              <a:pathLst>
                <a:path extrusionOk="0" h="2429" w="5720">
                  <a:moveTo>
                    <a:pt x="2861" y="1"/>
                  </a:moveTo>
                  <a:cubicBezTo>
                    <a:pt x="1466" y="1"/>
                    <a:pt x="266" y="991"/>
                    <a:pt x="0" y="2358"/>
                  </a:cubicBezTo>
                  <a:lnTo>
                    <a:pt x="391" y="2428"/>
                  </a:lnTo>
                  <a:cubicBezTo>
                    <a:pt x="614" y="1256"/>
                    <a:pt x="1661" y="405"/>
                    <a:pt x="2861" y="405"/>
                  </a:cubicBezTo>
                  <a:cubicBezTo>
                    <a:pt x="4060" y="405"/>
                    <a:pt x="5106" y="1256"/>
                    <a:pt x="5343" y="2428"/>
                  </a:cubicBezTo>
                  <a:lnTo>
                    <a:pt x="5720" y="2358"/>
                  </a:lnTo>
                  <a:cubicBezTo>
                    <a:pt x="5455" y="991"/>
                    <a:pt x="4255" y="1"/>
                    <a:pt x="28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40"/>
            <p:cNvSpPr/>
            <p:nvPr/>
          </p:nvSpPr>
          <p:spPr>
            <a:xfrm>
              <a:off x="1864225" y="2287025"/>
              <a:ext cx="131125" cy="15375"/>
            </a:xfrm>
            <a:custGeom>
              <a:rect b="b" l="l" r="r" t="t"/>
              <a:pathLst>
                <a:path extrusionOk="0" h="615" w="5245">
                  <a:moveTo>
                    <a:pt x="4241" y="28"/>
                  </a:moveTo>
                  <a:lnTo>
                    <a:pt x="4198" y="419"/>
                  </a:lnTo>
                  <a:cubicBezTo>
                    <a:pt x="4324" y="432"/>
                    <a:pt x="4421" y="460"/>
                    <a:pt x="4533" y="503"/>
                  </a:cubicBezTo>
                  <a:lnTo>
                    <a:pt x="4659" y="125"/>
                  </a:lnTo>
                  <a:cubicBezTo>
                    <a:pt x="4548" y="84"/>
                    <a:pt x="4421" y="42"/>
                    <a:pt x="4241" y="28"/>
                  </a:cubicBezTo>
                  <a:close/>
                  <a:moveTo>
                    <a:pt x="1311" y="0"/>
                  </a:moveTo>
                  <a:cubicBezTo>
                    <a:pt x="949" y="0"/>
                    <a:pt x="767" y="56"/>
                    <a:pt x="599" y="112"/>
                  </a:cubicBezTo>
                  <a:cubicBezTo>
                    <a:pt x="432" y="168"/>
                    <a:pt x="293" y="209"/>
                    <a:pt x="0" y="209"/>
                  </a:cubicBezTo>
                  <a:lnTo>
                    <a:pt x="0" y="600"/>
                  </a:lnTo>
                  <a:cubicBezTo>
                    <a:pt x="363" y="600"/>
                    <a:pt x="544" y="544"/>
                    <a:pt x="711" y="488"/>
                  </a:cubicBezTo>
                  <a:cubicBezTo>
                    <a:pt x="878" y="432"/>
                    <a:pt x="1018" y="391"/>
                    <a:pt x="1311" y="391"/>
                  </a:cubicBezTo>
                  <a:cubicBezTo>
                    <a:pt x="1604" y="391"/>
                    <a:pt x="1743" y="432"/>
                    <a:pt x="1911" y="488"/>
                  </a:cubicBezTo>
                  <a:cubicBezTo>
                    <a:pt x="2078" y="544"/>
                    <a:pt x="2273" y="600"/>
                    <a:pt x="2623" y="600"/>
                  </a:cubicBezTo>
                  <a:cubicBezTo>
                    <a:pt x="2985" y="600"/>
                    <a:pt x="3181" y="544"/>
                    <a:pt x="3348" y="488"/>
                  </a:cubicBezTo>
                  <a:cubicBezTo>
                    <a:pt x="3501" y="432"/>
                    <a:pt x="3640" y="391"/>
                    <a:pt x="3934" y="391"/>
                  </a:cubicBezTo>
                  <a:lnTo>
                    <a:pt x="3962" y="391"/>
                  </a:lnTo>
                  <a:lnTo>
                    <a:pt x="3962" y="0"/>
                  </a:lnTo>
                  <a:lnTo>
                    <a:pt x="3934" y="0"/>
                  </a:lnTo>
                  <a:cubicBezTo>
                    <a:pt x="3584" y="0"/>
                    <a:pt x="3389" y="56"/>
                    <a:pt x="3222" y="112"/>
                  </a:cubicBezTo>
                  <a:cubicBezTo>
                    <a:pt x="3054" y="168"/>
                    <a:pt x="2929" y="209"/>
                    <a:pt x="2623" y="209"/>
                  </a:cubicBezTo>
                  <a:cubicBezTo>
                    <a:pt x="2329" y="209"/>
                    <a:pt x="2190" y="168"/>
                    <a:pt x="2037" y="112"/>
                  </a:cubicBezTo>
                  <a:cubicBezTo>
                    <a:pt x="1869" y="56"/>
                    <a:pt x="1674" y="0"/>
                    <a:pt x="1311" y="0"/>
                  </a:cubicBezTo>
                  <a:close/>
                  <a:moveTo>
                    <a:pt x="4896" y="181"/>
                  </a:moveTo>
                  <a:lnTo>
                    <a:pt x="4826" y="572"/>
                  </a:lnTo>
                  <a:cubicBezTo>
                    <a:pt x="4951" y="600"/>
                    <a:pt x="5091" y="614"/>
                    <a:pt x="5245" y="614"/>
                  </a:cubicBezTo>
                  <a:lnTo>
                    <a:pt x="5245" y="209"/>
                  </a:lnTo>
                  <a:cubicBezTo>
                    <a:pt x="5119" y="209"/>
                    <a:pt x="4994" y="209"/>
                    <a:pt x="4896" y="1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40"/>
            <p:cNvSpPr/>
            <p:nvPr/>
          </p:nvSpPr>
          <p:spPr>
            <a:xfrm>
              <a:off x="1869800" y="2310375"/>
              <a:ext cx="119975" cy="15025"/>
            </a:xfrm>
            <a:custGeom>
              <a:rect b="b" l="l" r="r" t="t"/>
              <a:pathLst>
                <a:path extrusionOk="0" h="601" w="4799">
                  <a:moveTo>
                    <a:pt x="1046" y="0"/>
                  </a:moveTo>
                  <a:cubicBezTo>
                    <a:pt x="879" y="0"/>
                    <a:pt x="739" y="15"/>
                    <a:pt x="614" y="43"/>
                  </a:cubicBezTo>
                  <a:lnTo>
                    <a:pt x="698" y="433"/>
                  </a:lnTo>
                  <a:cubicBezTo>
                    <a:pt x="809" y="405"/>
                    <a:pt x="921" y="391"/>
                    <a:pt x="1046" y="391"/>
                  </a:cubicBezTo>
                  <a:lnTo>
                    <a:pt x="1046" y="0"/>
                  </a:lnTo>
                  <a:close/>
                  <a:moveTo>
                    <a:pt x="349" y="112"/>
                  </a:moveTo>
                  <a:cubicBezTo>
                    <a:pt x="237" y="154"/>
                    <a:pt x="140" y="182"/>
                    <a:pt x="0" y="196"/>
                  </a:cubicBezTo>
                  <a:lnTo>
                    <a:pt x="42" y="586"/>
                  </a:lnTo>
                  <a:cubicBezTo>
                    <a:pt x="224" y="573"/>
                    <a:pt x="349" y="530"/>
                    <a:pt x="460" y="503"/>
                  </a:cubicBezTo>
                  <a:lnTo>
                    <a:pt x="349" y="112"/>
                  </a:lnTo>
                  <a:close/>
                  <a:moveTo>
                    <a:pt x="1325" y="0"/>
                  </a:moveTo>
                  <a:lnTo>
                    <a:pt x="1297" y="405"/>
                  </a:lnTo>
                  <a:cubicBezTo>
                    <a:pt x="1464" y="419"/>
                    <a:pt x="1563" y="447"/>
                    <a:pt x="1688" y="489"/>
                  </a:cubicBezTo>
                  <a:cubicBezTo>
                    <a:pt x="1855" y="545"/>
                    <a:pt x="2037" y="601"/>
                    <a:pt x="2400" y="601"/>
                  </a:cubicBezTo>
                  <a:cubicBezTo>
                    <a:pt x="2762" y="601"/>
                    <a:pt x="2958" y="545"/>
                    <a:pt x="3125" y="489"/>
                  </a:cubicBezTo>
                  <a:cubicBezTo>
                    <a:pt x="3278" y="433"/>
                    <a:pt x="3417" y="391"/>
                    <a:pt x="3711" y="391"/>
                  </a:cubicBezTo>
                  <a:cubicBezTo>
                    <a:pt x="4003" y="391"/>
                    <a:pt x="4143" y="433"/>
                    <a:pt x="4310" y="489"/>
                  </a:cubicBezTo>
                  <a:cubicBezTo>
                    <a:pt x="4422" y="530"/>
                    <a:pt x="4561" y="573"/>
                    <a:pt x="4771" y="586"/>
                  </a:cubicBezTo>
                  <a:lnTo>
                    <a:pt x="4799" y="196"/>
                  </a:lnTo>
                  <a:cubicBezTo>
                    <a:pt x="4645" y="182"/>
                    <a:pt x="4533" y="140"/>
                    <a:pt x="4436" y="112"/>
                  </a:cubicBezTo>
                  <a:cubicBezTo>
                    <a:pt x="4269" y="56"/>
                    <a:pt x="4073" y="0"/>
                    <a:pt x="3711" y="0"/>
                  </a:cubicBezTo>
                  <a:cubicBezTo>
                    <a:pt x="3348" y="0"/>
                    <a:pt x="3166" y="56"/>
                    <a:pt x="2999" y="112"/>
                  </a:cubicBezTo>
                  <a:cubicBezTo>
                    <a:pt x="2831" y="154"/>
                    <a:pt x="2692" y="210"/>
                    <a:pt x="2400" y="210"/>
                  </a:cubicBezTo>
                  <a:cubicBezTo>
                    <a:pt x="2106" y="210"/>
                    <a:pt x="1967" y="154"/>
                    <a:pt x="1814" y="112"/>
                  </a:cubicBezTo>
                  <a:cubicBezTo>
                    <a:pt x="1688" y="71"/>
                    <a:pt x="1548" y="28"/>
                    <a:pt x="1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40"/>
            <p:cNvSpPr/>
            <p:nvPr/>
          </p:nvSpPr>
          <p:spPr>
            <a:xfrm>
              <a:off x="1879200" y="2333050"/>
              <a:ext cx="101150" cy="15375"/>
            </a:xfrm>
            <a:custGeom>
              <a:rect b="b" l="l" r="r" t="t"/>
              <a:pathLst>
                <a:path extrusionOk="0" h="615" w="4046">
                  <a:moveTo>
                    <a:pt x="3348" y="1"/>
                  </a:moveTo>
                  <a:cubicBezTo>
                    <a:pt x="3195" y="1"/>
                    <a:pt x="3056" y="14"/>
                    <a:pt x="2930" y="42"/>
                  </a:cubicBezTo>
                  <a:lnTo>
                    <a:pt x="3000" y="419"/>
                  </a:lnTo>
                  <a:cubicBezTo>
                    <a:pt x="3097" y="405"/>
                    <a:pt x="3223" y="391"/>
                    <a:pt x="3348" y="391"/>
                  </a:cubicBezTo>
                  <a:lnTo>
                    <a:pt x="3363" y="391"/>
                  </a:lnTo>
                  <a:lnTo>
                    <a:pt x="3363" y="1"/>
                  </a:lnTo>
                  <a:close/>
                  <a:moveTo>
                    <a:pt x="3627" y="29"/>
                  </a:moveTo>
                  <a:lnTo>
                    <a:pt x="3586" y="419"/>
                  </a:lnTo>
                  <a:cubicBezTo>
                    <a:pt x="3725" y="432"/>
                    <a:pt x="3822" y="475"/>
                    <a:pt x="3934" y="503"/>
                  </a:cubicBezTo>
                  <a:lnTo>
                    <a:pt x="4046" y="126"/>
                  </a:lnTo>
                  <a:cubicBezTo>
                    <a:pt x="3934" y="84"/>
                    <a:pt x="3809" y="42"/>
                    <a:pt x="3627" y="29"/>
                  </a:cubicBezTo>
                  <a:close/>
                  <a:moveTo>
                    <a:pt x="712" y="14"/>
                  </a:moveTo>
                  <a:cubicBezTo>
                    <a:pt x="363" y="14"/>
                    <a:pt x="168" y="70"/>
                    <a:pt x="0" y="126"/>
                  </a:cubicBezTo>
                  <a:lnTo>
                    <a:pt x="56" y="321"/>
                  </a:lnTo>
                  <a:lnTo>
                    <a:pt x="127" y="503"/>
                  </a:lnTo>
                  <a:cubicBezTo>
                    <a:pt x="279" y="447"/>
                    <a:pt x="419" y="405"/>
                    <a:pt x="712" y="405"/>
                  </a:cubicBezTo>
                  <a:cubicBezTo>
                    <a:pt x="1005" y="405"/>
                    <a:pt x="1144" y="447"/>
                    <a:pt x="1312" y="503"/>
                  </a:cubicBezTo>
                  <a:cubicBezTo>
                    <a:pt x="1479" y="559"/>
                    <a:pt x="1661" y="614"/>
                    <a:pt x="2024" y="614"/>
                  </a:cubicBezTo>
                  <a:cubicBezTo>
                    <a:pt x="2386" y="614"/>
                    <a:pt x="2582" y="559"/>
                    <a:pt x="2749" y="503"/>
                  </a:cubicBezTo>
                  <a:lnTo>
                    <a:pt x="2762" y="503"/>
                  </a:lnTo>
                  <a:lnTo>
                    <a:pt x="2637" y="126"/>
                  </a:lnTo>
                  <a:lnTo>
                    <a:pt x="2623" y="126"/>
                  </a:lnTo>
                  <a:cubicBezTo>
                    <a:pt x="2455" y="181"/>
                    <a:pt x="2316" y="224"/>
                    <a:pt x="2024" y="224"/>
                  </a:cubicBezTo>
                  <a:cubicBezTo>
                    <a:pt x="1730" y="224"/>
                    <a:pt x="1591" y="181"/>
                    <a:pt x="1438" y="126"/>
                  </a:cubicBezTo>
                  <a:cubicBezTo>
                    <a:pt x="1270" y="70"/>
                    <a:pt x="1075" y="14"/>
                    <a:pt x="712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40"/>
            <p:cNvSpPr/>
            <p:nvPr/>
          </p:nvSpPr>
          <p:spPr>
            <a:xfrm>
              <a:off x="1929425" y="2217975"/>
              <a:ext cx="52325" cy="38025"/>
            </a:xfrm>
            <a:custGeom>
              <a:rect b="b" l="l" r="r" t="t"/>
              <a:pathLst>
                <a:path extrusionOk="0" h="1521" w="2093">
                  <a:moveTo>
                    <a:pt x="0" y="1"/>
                  </a:moveTo>
                  <a:lnTo>
                    <a:pt x="0" y="391"/>
                  </a:lnTo>
                  <a:cubicBezTo>
                    <a:pt x="126" y="391"/>
                    <a:pt x="238" y="404"/>
                    <a:pt x="363" y="419"/>
                  </a:cubicBezTo>
                  <a:lnTo>
                    <a:pt x="433" y="28"/>
                  </a:lnTo>
                  <a:cubicBezTo>
                    <a:pt x="294" y="14"/>
                    <a:pt x="154" y="1"/>
                    <a:pt x="0" y="1"/>
                  </a:cubicBezTo>
                  <a:close/>
                  <a:moveTo>
                    <a:pt x="725" y="112"/>
                  </a:moveTo>
                  <a:lnTo>
                    <a:pt x="600" y="488"/>
                  </a:lnTo>
                  <a:cubicBezTo>
                    <a:pt x="712" y="516"/>
                    <a:pt x="824" y="572"/>
                    <a:pt x="935" y="628"/>
                  </a:cubicBezTo>
                  <a:lnTo>
                    <a:pt x="1130" y="280"/>
                  </a:lnTo>
                  <a:cubicBezTo>
                    <a:pt x="1004" y="209"/>
                    <a:pt x="865" y="153"/>
                    <a:pt x="725" y="112"/>
                  </a:cubicBezTo>
                  <a:close/>
                  <a:moveTo>
                    <a:pt x="1367" y="447"/>
                  </a:moveTo>
                  <a:lnTo>
                    <a:pt x="1130" y="754"/>
                  </a:lnTo>
                  <a:cubicBezTo>
                    <a:pt x="1395" y="949"/>
                    <a:pt x="1605" y="1214"/>
                    <a:pt x="1730" y="1520"/>
                  </a:cubicBezTo>
                  <a:lnTo>
                    <a:pt x="2092" y="1368"/>
                  </a:lnTo>
                  <a:cubicBezTo>
                    <a:pt x="1940" y="1005"/>
                    <a:pt x="1688" y="683"/>
                    <a:pt x="1367" y="4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09" name="Google Shape;309;p40"/>
          <p:cNvCxnSpPr>
            <a:stCxn id="291" idx="2"/>
            <a:endCxn id="310" idx="0"/>
          </p:cNvCxnSpPr>
          <p:nvPr/>
        </p:nvCxnSpPr>
        <p:spPr>
          <a:xfrm>
            <a:off x="1888175" y="2442450"/>
            <a:ext cx="0" cy="7515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1" name="Google Shape;311;p40"/>
          <p:cNvCxnSpPr>
            <a:stCxn id="292" idx="2"/>
            <a:endCxn id="312" idx="0"/>
          </p:cNvCxnSpPr>
          <p:nvPr/>
        </p:nvCxnSpPr>
        <p:spPr>
          <a:xfrm>
            <a:off x="4572000" y="2442450"/>
            <a:ext cx="0" cy="7515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3" name="Google Shape;313;p40"/>
          <p:cNvCxnSpPr>
            <a:stCxn id="293" idx="2"/>
            <a:endCxn id="314" idx="0"/>
          </p:cNvCxnSpPr>
          <p:nvPr/>
        </p:nvCxnSpPr>
        <p:spPr>
          <a:xfrm>
            <a:off x="7255750" y="2442450"/>
            <a:ext cx="0" cy="7515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15" name="Google Shape;31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50" y="2767903"/>
            <a:ext cx="9144003" cy="115639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6" name="Google Shape;316;p40"/>
          <p:cNvGrpSpPr/>
          <p:nvPr/>
        </p:nvGrpSpPr>
        <p:grpSpPr>
          <a:xfrm>
            <a:off x="4385169" y="1596161"/>
            <a:ext cx="373591" cy="372100"/>
            <a:chOff x="1741475" y="2718700"/>
            <a:chExt cx="338275" cy="336925"/>
          </a:xfrm>
        </p:grpSpPr>
        <p:sp>
          <p:nvSpPr>
            <p:cNvPr id="317" name="Google Shape;317;p40"/>
            <p:cNvSpPr/>
            <p:nvPr/>
          </p:nvSpPr>
          <p:spPr>
            <a:xfrm>
              <a:off x="1741475" y="2718700"/>
              <a:ext cx="338275" cy="336925"/>
            </a:xfrm>
            <a:custGeom>
              <a:rect b="b" l="l" r="r" t="t"/>
              <a:pathLst>
                <a:path extrusionOk="0" h="13477" w="13531">
                  <a:moveTo>
                    <a:pt x="12413" y="382"/>
                  </a:moveTo>
                  <a:cubicBezTo>
                    <a:pt x="12547" y="382"/>
                    <a:pt x="12683" y="386"/>
                    <a:pt x="12819" y="393"/>
                  </a:cubicBezTo>
                  <a:lnTo>
                    <a:pt x="13084" y="406"/>
                  </a:lnTo>
                  <a:lnTo>
                    <a:pt x="13098" y="672"/>
                  </a:lnTo>
                  <a:cubicBezTo>
                    <a:pt x="13209" y="2820"/>
                    <a:pt x="12428" y="4870"/>
                    <a:pt x="10908" y="6419"/>
                  </a:cubicBezTo>
                  <a:cubicBezTo>
                    <a:pt x="9471" y="7883"/>
                    <a:pt x="7490" y="8692"/>
                    <a:pt x="5426" y="8692"/>
                  </a:cubicBezTo>
                  <a:lnTo>
                    <a:pt x="5301" y="8692"/>
                  </a:lnTo>
                  <a:lnTo>
                    <a:pt x="4896" y="12179"/>
                  </a:lnTo>
                  <a:cubicBezTo>
                    <a:pt x="4003" y="10700"/>
                    <a:pt x="2775" y="9473"/>
                    <a:pt x="1297" y="8595"/>
                  </a:cubicBezTo>
                  <a:lnTo>
                    <a:pt x="4799" y="8189"/>
                  </a:lnTo>
                  <a:lnTo>
                    <a:pt x="4799" y="8064"/>
                  </a:lnTo>
                  <a:cubicBezTo>
                    <a:pt x="4799" y="6000"/>
                    <a:pt x="5608" y="4019"/>
                    <a:pt x="7072" y="2582"/>
                  </a:cubicBezTo>
                  <a:cubicBezTo>
                    <a:pt x="8523" y="1158"/>
                    <a:pt x="10403" y="382"/>
                    <a:pt x="12413" y="382"/>
                  </a:cubicBezTo>
                  <a:close/>
                  <a:moveTo>
                    <a:pt x="12352" y="1"/>
                  </a:moveTo>
                  <a:cubicBezTo>
                    <a:pt x="11399" y="1"/>
                    <a:pt x="10468" y="182"/>
                    <a:pt x="9569" y="518"/>
                  </a:cubicBezTo>
                  <a:cubicBezTo>
                    <a:pt x="8565" y="895"/>
                    <a:pt x="7672" y="1466"/>
                    <a:pt x="6891" y="2206"/>
                  </a:cubicBezTo>
                  <a:cubicBezTo>
                    <a:pt x="6779" y="2303"/>
                    <a:pt x="6681" y="2401"/>
                    <a:pt x="6584" y="2513"/>
                  </a:cubicBezTo>
                  <a:lnTo>
                    <a:pt x="5663" y="2513"/>
                  </a:lnTo>
                  <a:lnTo>
                    <a:pt x="5663" y="2889"/>
                  </a:lnTo>
                  <a:lnTo>
                    <a:pt x="6221" y="2889"/>
                  </a:lnTo>
                  <a:cubicBezTo>
                    <a:pt x="6039" y="3112"/>
                    <a:pt x="5887" y="3335"/>
                    <a:pt x="5733" y="3573"/>
                  </a:cubicBezTo>
                  <a:lnTo>
                    <a:pt x="4617" y="3573"/>
                  </a:lnTo>
                  <a:lnTo>
                    <a:pt x="4617" y="3964"/>
                  </a:lnTo>
                  <a:lnTo>
                    <a:pt x="5482" y="3964"/>
                  </a:lnTo>
                  <a:cubicBezTo>
                    <a:pt x="5329" y="4242"/>
                    <a:pt x="5189" y="4507"/>
                    <a:pt x="5063" y="4800"/>
                  </a:cubicBezTo>
                  <a:cubicBezTo>
                    <a:pt x="4645" y="5762"/>
                    <a:pt x="4408" y="6781"/>
                    <a:pt x="4394" y="7841"/>
                  </a:cubicBezTo>
                  <a:lnTo>
                    <a:pt x="0" y="8343"/>
                  </a:lnTo>
                  <a:lnTo>
                    <a:pt x="572" y="8650"/>
                  </a:lnTo>
                  <a:cubicBezTo>
                    <a:pt x="2399" y="9612"/>
                    <a:pt x="3878" y="11091"/>
                    <a:pt x="4840" y="12919"/>
                  </a:cubicBezTo>
                  <a:lnTo>
                    <a:pt x="5133" y="13477"/>
                  </a:lnTo>
                  <a:lnTo>
                    <a:pt x="5636" y="9097"/>
                  </a:lnTo>
                  <a:cubicBezTo>
                    <a:pt x="6696" y="9069"/>
                    <a:pt x="7728" y="8846"/>
                    <a:pt x="8690" y="8427"/>
                  </a:cubicBezTo>
                  <a:cubicBezTo>
                    <a:pt x="9666" y="7994"/>
                    <a:pt x="10546" y="7380"/>
                    <a:pt x="11284" y="6599"/>
                  </a:cubicBezTo>
                  <a:cubicBezTo>
                    <a:pt x="12024" y="5818"/>
                    <a:pt x="12595" y="4912"/>
                    <a:pt x="12973" y="3908"/>
                  </a:cubicBezTo>
                  <a:cubicBezTo>
                    <a:pt x="13363" y="2876"/>
                    <a:pt x="13531" y="1773"/>
                    <a:pt x="13475" y="657"/>
                  </a:cubicBezTo>
                  <a:lnTo>
                    <a:pt x="13447" y="43"/>
                  </a:lnTo>
                  <a:lnTo>
                    <a:pt x="12819" y="15"/>
                  </a:lnTo>
                  <a:cubicBezTo>
                    <a:pt x="12662" y="6"/>
                    <a:pt x="12507" y="1"/>
                    <a:pt x="123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40"/>
            <p:cNvSpPr/>
            <p:nvPr/>
          </p:nvSpPr>
          <p:spPr>
            <a:xfrm>
              <a:off x="1813650" y="2931450"/>
              <a:ext cx="34200" cy="24450"/>
            </a:xfrm>
            <a:custGeom>
              <a:rect b="b" l="l" r="r" t="t"/>
              <a:pathLst>
                <a:path extrusionOk="0" h="978" w="1368">
                  <a:moveTo>
                    <a:pt x="1172" y="1"/>
                  </a:moveTo>
                  <a:lnTo>
                    <a:pt x="0" y="628"/>
                  </a:lnTo>
                  <a:lnTo>
                    <a:pt x="182" y="977"/>
                  </a:lnTo>
                  <a:lnTo>
                    <a:pt x="1367" y="336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40"/>
            <p:cNvSpPr/>
            <p:nvPr/>
          </p:nvSpPr>
          <p:spPr>
            <a:xfrm>
              <a:off x="1841200" y="2949600"/>
              <a:ext cx="24775" cy="34200"/>
            </a:xfrm>
            <a:custGeom>
              <a:rect b="b" l="l" r="r" t="t"/>
              <a:pathLst>
                <a:path extrusionOk="0" h="1368" w="991">
                  <a:moveTo>
                    <a:pt x="642" y="0"/>
                  </a:moveTo>
                  <a:lnTo>
                    <a:pt x="1" y="1172"/>
                  </a:lnTo>
                  <a:lnTo>
                    <a:pt x="349" y="1367"/>
                  </a:lnTo>
                  <a:lnTo>
                    <a:pt x="990" y="181"/>
                  </a:lnTo>
                  <a:lnTo>
                    <a:pt x="6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40"/>
            <p:cNvSpPr/>
            <p:nvPr/>
          </p:nvSpPr>
          <p:spPr>
            <a:xfrm>
              <a:off x="1870500" y="2781150"/>
              <a:ext cx="145775" cy="145775"/>
            </a:xfrm>
            <a:custGeom>
              <a:rect b="b" l="l" r="r" t="t"/>
              <a:pathLst>
                <a:path extrusionOk="0" h="5831" w="5831">
                  <a:moveTo>
                    <a:pt x="2413" y="1940"/>
                  </a:moveTo>
                  <a:lnTo>
                    <a:pt x="2413" y="3000"/>
                  </a:lnTo>
                  <a:lnTo>
                    <a:pt x="1367" y="3000"/>
                  </a:lnTo>
                  <a:lnTo>
                    <a:pt x="1367" y="1940"/>
                  </a:lnTo>
                  <a:close/>
                  <a:moveTo>
                    <a:pt x="3864" y="1940"/>
                  </a:moveTo>
                  <a:lnTo>
                    <a:pt x="3864" y="3000"/>
                  </a:lnTo>
                  <a:lnTo>
                    <a:pt x="2818" y="3000"/>
                  </a:lnTo>
                  <a:lnTo>
                    <a:pt x="2818" y="1940"/>
                  </a:lnTo>
                  <a:close/>
                  <a:moveTo>
                    <a:pt x="2413" y="3390"/>
                  </a:moveTo>
                  <a:cubicBezTo>
                    <a:pt x="2413" y="3655"/>
                    <a:pt x="2427" y="4436"/>
                    <a:pt x="2427" y="4436"/>
                  </a:cubicBezTo>
                  <a:lnTo>
                    <a:pt x="1367" y="4436"/>
                  </a:lnTo>
                  <a:lnTo>
                    <a:pt x="1367" y="3390"/>
                  </a:lnTo>
                  <a:close/>
                  <a:moveTo>
                    <a:pt x="3864" y="3390"/>
                  </a:moveTo>
                  <a:lnTo>
                    <a:pt x="3864" y="4436"/>
                  </a:lnTo>
                  <a:lnTo>
                    <a:pt x="2818" y="4436"/>
                  </a:lnTo>
                  <a:lnTo>
                    <a:pt x="2818" y="3390"/>
                  </a:lnTo>
                  <a:close/>
                  <a:moveTo>
                    <a:pt x="2399" y="0"/>
                  </a:moveTo>
                  <a:cubicBezTo>
                    <a:pt x="2399" y="489"/>
                    <a:pt x="2399" y="1005"/>
                    <a:pt x="2413" y="1535"/>
                  </a:cubicBezTo>
                  <a:lnTo>
                    <a:pt x="962" y="1535"/>
                  </a:lnTo>
                  <a:lnTo>
                    <a:pt x="962" y="2972"/>
                  </a:lnTo>
                  <a:lnTo>
                    <a:pt x="348" y="2972"/>
                  </a:lnTo>
                  <a:lnTo>
                    <a:pt x="348" y="3404"/>
                  </a:lnTo>
                  <a:lnTo>
                    <a:pt x="949" y="3404"/>
                  </a:lnTo>
                  <a:lnTo>
                    <a:pt x="949" y="4451"/>
                  </a:lnTo>
                  <a:lnTo>
                    <a:pt x="0" y="4451"/>
                  </a:lnTo>
                  <a:lnTo>
                    <a:pt x="0" y="4827"/>
                  </a:lnTo>
                  <a:lnTo>
                    <a:pt x="977" y="4827"/>
                  </a:lnTo>
                  <a:cubicBezTo>
                    <a:pt x="977" y="5161"/>
                    <a:pt x="977" y="5496"/>
                    <a:pt x="990" y="5831"/>
                  </a:cubicBezTo>
                  <a:lnTo>
                    <a:pt x="1381" y="5818"/>
                  </a:lnTo>
                  <a:lnTo>
                    <a:pt x="1381" y="4841"/>
                  </a:lnTo>
                  <a:lnTo>
                    <a:pt x="2413" y="4841"/>
                  </a:lnTo>
                  <a:lnTo>
                    <a:pt x="2413" y="5483"/>
                  </a:lnTo>
                  <a:lnTo>
                    <a:pt x="2831" y="5483"/>
                  </a:lnTo>
                  <a:lnTo>
                    <a:pt x="2831" y="4841"/>
                  </a:lnTo>
                  <a:cubicBezTo>
                    <a:pt x="2831" y="4841"/>
                    <a:pt x="3808" y="4855"/>
                    <a:pt x="4059" y="4855"/>
                  </a:cubicBezTo>
                  <a:lnTo>
                    <a:pt x="4254" y="4855"/>
                  </a:lnTo>
                  <a:lnTo>
                    <a:pt x="4254" y="4646"/>
                  </a:lnTo>
                  <a:lnTo>
                    <a:pt x="4254" y="3404"/>
                  </a:lnTo>
                  <a:lnTo>
                    <a:pt x="5831" y="3404"/>
                  </a:lnTo>
                  <a:lnTo>
                    <a:pt x="5831" y="3000"/>
                  </a:lnTo>
                  <a:lnTo>
                    <a:pt x="4254" y="3000"/>
                  </a:lnTo>
                  <a:lnTo>
                    <a:pt x="4254" y="1549"/>
                  </a:lnTo>
                  <a:lnTo>
                    <a:pt x="2803" y="1549"/>
                  </a:lnTo>
                  <a:cubicBezTo>
                    <a:pt x="2803" y="1005"/>
                    <a:pt x="2790" y="489"/>
                    <a:pt x="27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40"/>
            <p:cNvSpPr/>
            <p:nvPr/>
          </p:nvSpPr>
          <p:spPr>
            <a:xfrm>
              <a:off x="1959400" y="2757800"/>
              <a:ext cx="80225" cy="80225"/>
            </a:xfrm>
            <a:custGeom>
              <a:rect b="b" l="l" r="r" t="t"/>
              <a:pathLst>
                <a:path extrusionOk="0" h="3209" w="3209">
                  <a:moveTo>
                    <a:pt x="378" y="0"/>
                  </a:moveTo>
                  <a:lnTo>
                    <a:pt x="1" y="112"/>
                  </a:lnTo>
                  <a:cubicBezTo>
                    <a:pt x="224" y="837"/>
                    <a:pt x="629" y="1492"/>
                    <a:pt x="1172" y="2037"/>
                  </a:cubicBezTo>
                  <a:cubicBezTo>
                    <a:pt x="1702" y="2567"/>
                    <a:pt x="2372" y="2971"/>
                    <a:pt x="3084" y="3209"/>
                  </a:cubicBezTo>
                  <a:lnTo>
                    <a:pt x="3209" y="2831"/>
                  </a:lnTo>
                  <a:cubicBezTo>
                    <a:pt x="2539" y="2623"/>
                    <a:pt x="1954" y="2260"/>
                    <a:pt x="1451" y="1758"/>
                  </a:cubicBezTo>
                  <a:cubicBezTo>
                    <a:pt x="949" y="1256"/>
                    <a:pt x="587" y="670"/>
                    <a:pt x="3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40"/>
            <p:cNvSpPr/>
            <p:nvPr/>
          </p:nvSpPr>
          <p:spPr>
            <a:xfrm>
              <a:off x="2002650" y="2762325"/>
              <a:ext cx="33850" cy="31075"/>
            </a:xfrm>
            <a:custGeom>
              <a:rect b="b" l="l" r="r" t="t"/>
              <a:pathLst>
                <a:path extrusionOk="0" h="1243" w="1354">
                  <a:moveTo>
                    <a:pt x="684" y="391"/>
                  </a:moveTo>
                  <a:cubicBezTo>
                    <a:pt x="740" y="391"/>
                    <a:pt x="796" y="419"/>
                    <a:pt x="837" y="461"/>
                  </a:cubicBezTo>
                  <a:cubicBezTo>
                    <a:pt x="921" y="545"/>
                    <a:pt x="921" y="684"/>
                    <a:pt x="837" y="768"/>
                  </a:cubicBezTo>
                  <a:cubicBezTo>
                    <a:pt x="796" y="824"/>
                    <a:pt x="740" y="837"/>
                    <a:pt x="684" y="837"/>
                  </a:cubicBezTo>
                  <a:cubicBezTo>
                    <a:pt x="614" y="837"/>
                    <a:pt x="558" y="824"/>
                    <a:pt x="517" y="768"/>
                  </a:cubicBezTo>
                  <a:cubicBezTo>
                    <a:pt x="433" y="684"/>
                    <a:pt x="433" y="545"/>
                    <a:pt x="517" y="461"/>
                  </a:cubicBezTo>
                  <a:cubicBezTo>
                    <a:pt x="558" y="419"/>
                    <a:pt x="614" y="391"/>
                    <a:pt x="684" y="391"/>
                  </a:cubicBezTo>
                  <a:close/>
                  <a:moveTo>
                    <a:pt x="684" y="0"/>
                  </a:moveTo>
                  <a:cubicBezTo>
                    <a:pt x="517" y="0"/>
                    <a:pt x="363" y="56"/>
                    <a:pt x="238" y="182"/>
                  </a:cubicBezTo>
                  <a:cubicBezTo>
                    <a:pt x="0" y="419"/>
                    <a:pt x="0" y="809"/>
                    <a:pt x="238" y="1047"/>
                  </a:cubicBezTo>
                  <a:cubicBezTo>
                    <a:pt x="363" y="1172"/>
                    <a:pt x="517" y="1242"/>
                    <a:pt x="684" y="1242"/>
                  </a:cubicBezTo>
                  <a:cubicBezTo>
                    <a:pt x="852" y="1242"/>
                    <a:pt x="1005" y="1172"/>
                    <a:pt x="1116" y="1047"/>
                  </a:cubicBezTo>
                  <a:cubicBezTo>
                    <a:pt x="1354" y="809"/>
                    <a:pt x="1354" y="419"/>
                    <a:pt x="1116" y="182"/>
                  </a:cubicBezTo>
                  <a:cubicBezTo>
                    <a:pt x="1005" y="56"/>
                    <a:pt x="852" y="0"/>
                    <a:pt x="6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40"/>
            <p:cNvSpPr/>
            <p:nvPr/>
          </p:nvSpPr>
          <p:spPr>
            <a:xfrm>
              <a:off x="1796200" y="2752550"/>
              <a:ext cx="123825" cy="93150"/>
            </a:xfrm>
            <a:custGeom>
              <a:rect b="b" l="l" r="r" t="t"/>
              <a:pathLst>
                <a:path extrusionOk="0" h="3726" w="4953">
                  <a:moveTo>
                    <a:pt x="3711" y="1"/>
                  </a:moveTo>
                  <a:lnTo>
                    <a:pt x="1" y="3725"/>
                  </a:lnTo>
                  <a:lnTo>
                    <a:pt x="2498" y="3725"/>
                  </a:lnTo>
                  <a:lnTo>
                    <a:pt x="2498" y="3335"/>
                  </a:lnTo>
                  <a:lnTo>
                    <a:pt x="949" y="3335"/>
                  </a:lnTo>
                  <a:lnTo>
                    <a:pt x="3865" y="406"/>
                  </a:lnTo>
                  <a:lnTo>
                    <a:pt x="4953" y="406"/>
                  </a:lnTo>
                  <a:lnTo>
                    <a:pt x="49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40"/>
            <p:cNvSpPr/>
            <p:nvPr/>
          </p:nvSpPr>
          <p:spPr>
            <a:xfrm>
              <a:off x="1924525" y="2930075"/>
              <a:ext cx="56875" cy="72550"/>
            </a:xfrm>
            <a:custGeom>
              <a:rect b="b" l="l" r="r" t="t"/>
              <a:pathLst>
                <a:path extrusionOk="0" h="2902" w="2275">
                  <a:moveTo>
                    <a:pt x="1884" y="0"/>
                  </a:moveTo>
                  <a:lnTo>
                    <a:pt x="1884" y="516"/>
                  </a:lnTo>
                  <a:lnTo>
                    <a:pt x="406" y="1953"/>
                  </a:lnTo>
                  <a:lnTo>
                    <a:pt x="406" y="711"/>
                  </a:lnTo>
                  <a:lnTo>
                    <a:pt x="1" y="711"/>
                  </a:lnTo>
                  <a:lnTo>
                    <a:pt x="1" y="2901"/>
                  </a:lnTo>
                  <a:lnTo>
                    <a:pt x="2275" y="683"/>
                  </a:lnTo>
                  <a:lnTo>
                    <a:pt x="22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40"/>
            <p:cNvSpPr/>
            <p:nvPr/>
          </p:nvSpPr>
          <p:spPr>
            <a:xfrm>
              <a:off x="1980325" y="2814300"/>
              <a:ext cx="53725" cy="37675"/>
            </a:xfrm>
            <a:custGeom>
              <a:rect b="b" l="l" r="r" t="t"/>
              <a:pathLst>
                <a:path extrusionOk="0" h="1507" w="2149">
                  <a:moveTo>
                    <a:pt x="266" y="0"/>
                  </a:moveTo>
                  <a:lnTo>
                    <a:pt x="1" y="292"/>
                  </a:lnTo>
                  <a:cubicBezTo>
                    <a:pt x="99" y="376"/>
                    <a:pt x="196" y="474"/>
                    <a:pt x="307" y="558"/>
                  </a:cubicBezTo>
                  <a:lnTo>
                    <a:pt x="559" y="251"/>
                  </a:lnTo>
                  <a:cubicBezTo>
                    <a:pt x="461" y="181"/>
                    <a:pt x="363" y="84"/>
                    <a:pt x="266" y="0"/>
                  </a:cubicBezTo>
                  <a:close/>
                  <a:moveTo>
                    <a:pt x="754" y="404"/>
                  </a:moveTo>
                  <a:lnTo>
                    <a:pt x="517" y="725"/>
                  </a:lnTo>
                  <a:cubicBezTo>
                    <a:pt x="629" y="809"/>
                    <a:pt x="740" y="893"/>
                    <a:pt x="852" y="962"/>
                  </a:cubicBezTo>
                  <a:lnTo>
                    <a:pt x="1061" y="627"/>
                  </a:lnTo>
                  <a:cubicBezTo>
                    <a:pt x="964" y="558"/>
                    <a:pt x="852" y="488"/>
                    <a:pt x="754" y="404"/>
                  </a:cubicBezTo>
                  <a:close/>
                  <a:moveTo>
                    <a:pt x="1284" y="753"/>
                  </a:moveTo>
                  <a:lnTo>
                    <a:pt x="1089" y="1101"/>
                  </a:lnTo>
                  <a:cubicBezTo>
                    <a:pt x="1382" y="1269"/>
                    <a:pt x="1702" y="1408"/>
                    <a:pt x="2024" y="1506"/>
                  </a:cubicBezTo>
                  <a:lnTo>
                    <a:pt x="2149" y="1129"/>
                  </a:lnTo>
                  <a:cubicBezTo>
                    <a:pt x="1856" y="1032"/>
                    <a:pt x="1563" y="906"/>
                    <a:pt x="1284" y="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40"/>
            <p:cNvSpPr/>
            <p:nvPr/>
          </p:nvSpPr>
          <p:spPr>
            <a:xfrm>
              <a:off x="2037875" y="2740000"/>
              <a:ext cx="24450" cy="79200"/>
            </a:xfrm>
            <a:custGeom>
              <a:rect b="b" l="l" r="r" t="t"/>
              <a:pathLst>
                <a:path extrusionOk="0" h="3168" w="978">
                  <a:moveTo>
                    <a:pt x="963" y="0"/>
                  </a:moveTo>
                  <a:lnTo>
                    <a:pt x="572" y="15"/>
                  </a:lnTo>
                  <a:lnTo>
                    <a:pt x="572" y="224"/>
                  </a:lnTo>
                  <a:lnTo>
                    <a:pt x="572" y="391"/>
                  </a:lnTo>
                  <a:lnTo>
                    <a:pt x="963" y="405"/>
                  </a:lnTo>
                  <a:cubicBezTo>
                    <a:pt x="977" y="350"/>
                    <a:pt x="977" y="279"/>
                    <a:pt x="977" y="224"/>
                  </a:cubicBezTo>
                  <a:cubicBezTo>
                    <a:pt x="977" y="154"/>
                    <a:pt x="977" y="71"/>
                    <a:pt x="963" y="0"/>
                  </a:cubicBezTo>
                  <a:close/>
                  <a:moveTo>
                    <a:pt x="559" y="657"/>
                  </a:moveTo>
                  <a:cubicBezTo>
                    <a:pt x="559" y="781"/>
                    <a:pt x="544" y="908"/>
                    <a:pt x="531" y="1033"/>
                  </a:cubicBezTo>
                  <a:lnTo>
                    <a:pt x="921" y="1075"/>
                  </a:lnTo>
                  <a:cubicBezTo>
                    <a:pt x="935" y="949"/>
                    <a:pt x="949" y="809"/>
                    <a:pt x="963" y="670"/>
                  </a:cubicBezTo>
                  <a:lnTo>
                    <a:pt x="559" y="657"/>
                  </a:lnTo>
                  <a:close/>
                  <a:moveTo>
                    <a:pt x="503" y="1284"/>
                  </a:moveTo>
                  <a:cubicBezTo>
                    <a:pt x="405" y="1884"/>
                    <a:pt x="237" y="2470"/>
                    <a:pt x="1" y="3013"/>
                  </a:cubicBezTo>
                  <a:lnTo>
                    <a:pt x="363" y="3167"/>
                  </a:lnTo>
                  <a:cubicBezTo>
                    <a:pt x="614" y="2595"/>
                    <a:pt x="795" y="1981"/>
                    <a:pt x="879" y="1354"/>
                  </a:cubicBezTo>
                  <a:lnTo>
                    <a:pt x="503" y="128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7" name="Google Shape;327;p40"/>
          <p:cNvGrpSpPr/>
          <p:nvPr/>
        </p:nvGrpSpPr>
        <p:grpSpPr>
          <a:xfrm>
            <a:off x="7074533" y="1689244"/>
            <a:ext cx="362436" cy="363596"/>
            <a:chOff x="1015075" y="3848925"/>
            <a:chExt cx="328175" cy="329225"/>
          </a:xfrm>
        </p:grpSpPr>
        <p:sp>
          <p:nvSpPr>
            <p:cNvPr id="328" name="Google Shape;328;p40"/>
            <p:cNvSpPr/>
            <p:nvPr/>
          </p:nvSpPr>
          <p:spPr>
            <a:xfrm>
              <a:off x="1085175" y="3977625"/>
              <a:ext cx="187975" cy="200525"/>
            </a:xfrm>
            <a:custGeom>
              <a:rect b="b" l="l" r="r" t="t"/>
              <a:pathLst>
                <a:path extrusionOk="0" h="8021" w="7519">
                  <a:moveTo>
                    <a:pt x="6780" y="391"/>
                  </a:moveTo>
                  <a:lnTo>
                    <a:pt x="6780" y="711"/>
                  </a:lnTo>
                  <a:lnTo>
                    <a:pt x="6514" y="977"/>
                  </a:lnTo>
                  <a:lnTo>
                    <a:pt x="5426" y="977"/>
                  </a:lnTo>
                  <a:lnTo>
                    <a:pt x="5426" y="1367"/>
                  </a:lnTo>
                  <a:lnTo>
                    <a:pt x="5984" y="1367"/>
                  </a:lnTo>
                  <a:lnTo>
                    <a:pt x="5887" y="1590"/>
                  </a:lnTo>
                  <a:lnTo>
                    <a:pt x="5984" y="1688"/>
                  </a:lnTo>
                  <a:cubicBezTo>
                    <a:pt x="6724" y="2329"/>
                    <a:pt x="7142" y="3250"/>
                    <a:pt x="7142" y="4226"/>
                  </a:cubicBezTo>
                  <a:cubicBezTo>
                    <a:pt x="7142" y="6082"/>
                    <a:pt x="5621" y="7602"/>
                    <a:pt x="3752" y="7602"/>
                  </a:cubicBezTo>
                  <a:cubicBezTo>
                    <a:pt x="1870" y="7602"/>
                    <a:pt x="349" y="6082"/>
                    <a:pt x="349" y="4226"/>
                  </a:cubicBezTo>
                  <a:cubicBezTo>
                    <a:pt x="349" y="3250"/>
                    <a:pt x="767" y="2329"/>
                    <a:pt x="1507" y="1688"/>
                  </a:cubicBezTo>
                  <a:lnTo>
                    <a:pt x="1604" y="1590"/>
                  </a:lnTo>
                  <a:lnTo>
                    <a:pt x="1507" y="1367"/>
                  </a:lnTo>
                  <a:lnTo>
                    <a:pt x="3655" y="1367"/>
                  </a:lnTo>
                  <a:lnTo>
                    <a:pt x="3655" y="977"/>
                  </a:lnTo>
                  <a:lnTo>
                    <a:pt x="1005" y="977"/>
                  </a:lnTo>
                  <a:lnTo>
                    <a:pt x="726" y="711"/>
                  </a:lnTo>
                  <a:lnTo>
                    <a:pt x="726" y="391"/>
                  </a:lnTo>
                  <a:close/>
                  <a:moveTo>
                    <a:pt x="349" y="0"/>
                  </a:moveTo>
                  <a:lnTo>
                    <a:pt x="349" y="865"/>
                  </a:lnTo>
                  <a:lnTo>
                    <a:pt x="837" y="1367"/>
                  </a:lnTo>
                  <a:lnTo>
                    <a:pt x="1102" y="1367"/>
                  </a:lnTo>
                  <a:lnTo>
                    <a:pt x="1158" y="1492"/>
                  </a:lnTo>
                  <a:cubicBezTo>
                    <a:pt x="419" y="2204"/>
                    <a:pt x="0" y="3194"/>
                    <a:pt x="0" y="4241"/>
                  </a:cubicBezTo>
                  <a:cubicBezTo>
                    <a:pt x="0" y="6319"/>
                    <a:pt x="1688" y="8020"/>
                    <a:pt x="3752" y="8020"/>
                  </a:cubicBezTo>
                  <a:cubicBezTo>
                    <a:pt x="5831" y="8020"/>
                    <a:pt x="7518" y="6319"/>
                    <a:pt x="7518" y="4241"/>
                  </a:cubicBezTo>
                  <a:cubicBezTo>
                    <a:pt x="7518" y="3194"/>
                    <a:pt x="7086" y="2204"/>
                    <a:pt x="6347" y="1492"/>
                  </a:cubicBezTo>
                  <a:lnTo>
                    <a:pt x="6402" y="1367"/>
                  </a:lnTo>
                  <a:lnTo>
                    <a:pt x="6668" y="1367"/>
                  </a:lnTo>
                  <a:lnTo>
                    <a:pt x="7170" y="865"/>
                  </a:lnTo>
                  <a:lnTo>
                    <a:pt x="71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40"/>
            <p:cNvSpPr/>
            <p:nvPr/>
          </p:nvSpPr>
          <p:spPr>
            <a:xfrm>
              <a:off x="1067375" y="3890075"/>
              <a:ext cx="32475" cy="105000"/>
            </a:xfrm>
            <a:custGeom>
              <a:rect b="b" l="l" r="r" t="t"/>
              <a:pathLst>
                <a:path extrusionOk="0" h="4200" w="1299">
                  <a:moveTo>
                    <a:pt x="991" y="1"/>
                  </a:moveTo>
                  <a:cubicBezTo>
                    <a:pt x="350" y="796"/>
                    <a:pt x="0" y="1786"/>
                    <a:pt x="0" y="2805"/>
                  </a:cubicBezTo>
                  <a:lnTo>
                    <a:pt x="0" y="4200"/>
                  </a:lnTo>
                  <a:lnTo>
                    <a:pt x="726" y="4200"/>
                  </a:lnTo>
                  <a:lnTo>
                    <a:pt x="726" y="3809"/>
                  </a:lnTo>
                  <a:lnTo>
                    <a:pt x="391" y="3809"/>
                  </a:lnTo>
                  <a:lnTo>
                    <a:pt x="391" y="2805"/>
                  </a:lnTo>
                  <a:cubicBezTo>
                    <a:pt x="391" y="1870"/>
                    <a:pt x="712" y="964"/>
                    <a:pt x="1298" y="238"/>
                  </a:cubicBezTo>
                  <a:lnTo>
                    <a:pt x="9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40"/>
            <p:cNvSpPr/>
            <p:nvPr/>
          </p:nvSpPr>
          <p:spPr>
            <a:xfrm>
              <a:off x="1126325" y="3900200"/>
              <a:ext cx="39775" cy="66975"/>
            </a:xfrm>
            <a:custGeom>
              <a:rect b="b" l="l" r="r" t="t"/>
              <a:pathLst>
                <a:path extrusionOk="0" h="2679" w="1591">
                  <a:moveTo>
                    <a:pt x="1241" y="1"/>
                  </a:moveTo>
                  <a:lnTo>
                    <a:pt x="962" y="265"/>
                  </a:lnTo>
                  <a:lnTo>
                    <a:pt x="1158" y="460"/>
                  </a:lnTo>
                  <a:cubicBezTo>
                    <a:pt x="1185" y="503"/>
                    <a:pt x="1213" y="544"/>
                    <a:pt x="1213" y="600"/>
                  </a:cubicBezTo>
                  <a:cubicBezTo>
                    <a:pt x="1213" y="656"/>
                    <a:pt x="1185" y="698"/>
                    <a:pt x="1158" y="739"/>
                  </a:cubicBezTo>
                  <a:lnTo>
                    <a:pt x="237" y="1660"/>
                  </a:lnTo>
                  <a:cubicBezTo>
                    <a:pt x="0" y="1883"/>
                    <a:pt x="0" y="2260"/>
                    <a:pt x="237" y="2484"/>
                  </a:cubicBezTo>
                  <a:lnTo>
                    <a:pt x="419" y="2679"/>
                  </a:lnTo>
                  <a:lnTo>
                    <a:pt x="698" y="2400"/>
                  </a:lnTo>
                  <a:lnTo>
                    <a:pt x="503" y="2218"/>
                  </a:lnTo>
                  <a:cubicBezTo>
                    <a:pt x="432" y="2134"/>
                    <a:pt x="432" y="2009"/>
                    <a:pt x="503" y="1926"/>
                  </a:cubicBezTo>
                  <a:lnTo>
                    <a:pt x="1423" y="1018"/>
                  </a:lnTo>
                  <a:cubicBezTo>
                    <a:pt x="1535" y="907"/>
                    <a:pt x="1591" y="754"/>
                    <a:pt x="1591" y="600"/>
                  </a:cubicBezTo>
                  <a:cubicBezTo>
                    <a:pt x="1591" y="447"/>
                    <a:pt x="1535" y="293"/>
                    <a:pt x="1423" y="181"/>
                  </a:cubicBezTo>
                  <a:lnTo>
                    <a:pt x="12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40"/>
            <p:cNvSpPr/>
            <p:nvPr/>
          </p:nvSpPr>
          <p:spPr>
            <a:xfrm>
              <a:off x="1159100" y="3900200"/>
              <a:ext cx="39775" cy="66975"/>
            </a:xfrm>
            <a:custGeom>
              <a:rect b="b" l="l" r="r" t="t"/>
              <a:pathLst>
                <a:path extrusionOk="0" h="2679" w="1591">
                  <a:moveTo>
                    <a:pt x="1228" y="1"/>
                  </a:moveTo>
                  <a:lnTo>
                    <a:pt x="962" y="265"/>
                  </a:lnTo>
                  <a:lnTo>
                    <a:pt x="1144" y="460"/>
                  </a:lnTo>
                  <a:cubicBezTo>
                    <a:pt x="1186" y="503"/>
                    <a:pt x="1214" y="544"/>
                    <a:pt x="1214" y="600"/>
                  </a:cubicBezTo>
                  <a:cubicBezTo>
                    <a:pt x="1214" y="656"/>
                    <a:pt x="1186" y="698"/>
                    <a:pt x="1144" y="739"/>
                  </a:cubicBezTo>
                  <a:lnTo>
                    <a:pt x="237" y="1660"/>
                  </a:lnTo>
                  <a:cubicBezTo>
                    <a:pt x="1" y="1883"/>
                    <a:pt x="1" y="2260"/>
                    <a:pt x="237" y="2484"/>
                  </a:cubicBezTo>
                  <a:lnTo>
                    <a:pt x="419" y="2679"/>
                  </a:lnTo>
                  <a:lnTo>
                    <a:pt x="698" y="2400"/>
                  </a:lnTo>
                  <a:lnTo>
                    <a:pt x="503" y="2218"/>
                  </a:lnTo>
                  <a:cubicBezTo>
                    <a:pt x="419" y="2134"/>
                    <a:pt x="419" y="2009"/>
                    <a:pt x="503" y="1926"/>
                  </a:cubicBezTo>
                  <a:lnTo>
                    <a:pt x="1423" y="1018"/>
                  </a:lnTo>
                  <a:cubicBezTo>
                    <a:pt x="1535" y="907"/>
                    <a:pt x="1591" y="754"/>
                    <a:pt x="1591" y="600"/>
                  </a:cubicBezTo>
                  <a:cubicBezTo>
                    <a:pt x="1591" y="447"/>
                    <a:pt x="1535" y="293"/>
                    <a:pt x="1423" y="181"/>
                  </a:cubicBezTo>
                  <a:lnTo>
                    <a:pt x="12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40"/>
            <p:cNvSpPr/>
            <p:nvPr/>
          </p:nvSpPr>
          <p:spPr>
            <a:xfrm>
              <a:off x="1191875" y="3900200"/>
              <a:ext cx="39775" cy="66975"/>
            </a:xfrm>
            <a:custGeom>
              <a:rect b="b" l="l" r="r" t="t"/>
              <a:pathLst>
                <a:path extrusionOk="0" h="2679" w="1591">
                  <a:moveTo>
                    <a:pt x="1228" y="1"/>
                  </a:moveTo>
                  <a:lnTo>
                    <a:pt x="963" y="265"/>
                  </a:lnTo>
                  <a:lnTo>
                    <a:pt x="1145" y="460"/>
                  </a:lnTo>
                  <a:cubicBezTo>
                    <a:pt x="1186" y="503"/>
                    <a:pt x="1200" y="544"/>
                    <a:pt x="1200" y="600"/>
                  </a:cubicBezTo>
                  <a:cubicBezTo>
                    <a:pt x="1200" y="656"/>
                    <a:pt x="1186" y="698"/>
                    <a:pt x="1145" y="739"/>
                  </a:cubicBezTo>
                  <a:lnTo>
                    <a:pt x="224" y="1660"/>
                  </a:lnTo>
                  <a:cubicBezTo>
                    <a:pt x="1" y="1883"/>
                    <a:pt x="1" y="2260"/>
                    <a:pt x="224" y="2484"/>
                  </a:cubicBezTo>
                  <a:lnTo>
                    <a:pt x="419" y="2679"/>
                  </a:lnTo>
                  <a:lnTo>
                    <a:pt x="684" y="2400"/>
                  </a:lnTo>
                  <a:lnTo>
                    <a:pt x="503" y="2218"/>
                  </a:lnTo>
                  <a:cubicBezTo>
                    <a:pt x="419" y="2134"/>
                    <a:pt x="419" y="2009"/>
                    <a:pt x="503" y="1926"/>
                  </a:cubicBezTo>
                  <a:lnTo>
                    <a:pt x="1424" y="1018"/>
                  </a:lnTo>
                  <a:cubicBezTo>
                    <a:pt x="1535" y="907"/>
                    <a:pt x="1591" y="754"/>
                    <a:pt x="1591" y="600"/>
                  </a:cubicBezTo>
                  <a:cubicBezTo>
                    <a:pt x="1591" y="447"/>
                    <a:pt x="1535" y="293"/>
                    <a:pt x="1424" y="181"/>
                  </a:cubicBezTo>
                  <a:lnTo>
                    <a:pt x="12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40"/>
            <p:cNvSpPr/>
            <p:nvPr/>
          </p:nvSpPr>
          <p:spPr>
            <a:xfrm>
              <a:off x="1015075" y="3848925"/>
              <a:ext cx="328175" cy="146850"/>
            </a:xfrm>
            <a:custGeom>
              <a:rect b="b" l="l" r="r" t="t"/>
              <a:pathLst>
                <a:path extrusionOk="0" h="5874" w="13127">
                  <a:moveTo>
                    <a:pt x="0" y="1"/>
                  </a:moveTo>
                  <a:lnTo>
                    <a:pt x="0" y="1466"/>
                  </a:lnTo>
                  <a:lnTo>
                    <a:pt x="8397" y="1466"/>
                  </a:lnTo>
                  <a:lnTo>
                    <a:pt x="8397" y="1075"/>
                  </a:lnTo>
                  <a:lnTo>
                    <a:pt x="377" y="1075"/>
                  </a:lnTo>
                  <a:lnTo>
                    <a:pt x="377" y="391"/>
                  </a:lnTo>
                  <a:lnTo>
                    <a:pt x="6556" y="391"/>
                  </a:lnTo>
                  <a:cubicBezTo>
                    <a:pt x="8816" y="391"/>
                    <a:pt x="10629" y="2205"/>
                    <a:pt x="10629" y="4464"/>
                  </a:cubicBezTo>
                  <a:lnTo>
                    <a:pt x="10629" y="5483"/>
                  </a:lnTo>
                  <a:lnTo>
                    <a:pt x="10294" y="5483"/>
                  </a:lnTo>
                  <a:lnTo>
                    <a:pt x="10294" y="5874"/>
                  </a:lnTo>
                  <a:lnTo>
                    <a:pt x="11020" y="5874"/>
                  </a:lnTo>
                  <a:lnTo>
                    <a:pt x="11020" y="4464"/>
                  </a:lnTo>
                  <a:cubicBezTo>
                    <a:pt x="11020" y="2651"/>
                    <a:pt x="9946" y="1089"/>
                    <a:pt x="8397" y="391"/>
                  </a:cubicBezTo>
                  <a:lnTo>
                    <a:pt x="12736" y="391"/>
                  </a:lnTo>
                  <a:lnTo>
                    <a:pt x="12736" y="1075"/>
                  </a:lnTo>
                  <a:lnTo>
                    <a:pt x="10253" y="1075"/>
                  </a:lnTo>
                  <a:lnTo>
                    <a:pt x="10253" y="1466"/>
                  </a:lnTo>
                  <a:lnTo>
                    <a:pt x="13127" y="1466"/>
                  </a:lnTo>
                  <a:lnTo>
                    <a:pt x="131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40"/>
            <p:cNvSpPr/>
            <p:nvPr/>
          </p:nvSpPr>
          <p:spPr>
            <a:xfrm>
              <a:off x="1178975" y="4036550"/>
              <a:ext cx="78125" cy="124525"/>
            </a:xfrm>
            <a:custGeom>
              <a:rect b="b" l="l" r="r" t="t"/>
              <a:pathLst>
                <a:path extrusionOk="0" h="4981" w="3125">
                  <a:moveTo>
                    <a:pt x="2511" y="0"/>
                  </a:moveTo>
                  <a:lnTo>
                    <a:pt x="2204" y="223"/>
                  </a:lnTo>
                  <a:cubicBezTo>
                    <a:pt x="2274" y="321"/>
                    <a:pt x="2343" y="419"/>
                    <a:pt x="2399" y="530"/>
                  </a:cubicBezTo>
                  <a:lnTo>
                    <a:pt x="2734" y="335"/>
                  </a:lnTo>
                  <a:cubicBezTo>
                    <a:pt x="2665" y="223"/>
                    <a:pt x="2595" y="112"/>
                    <a:pt x="2511" y="0"/>
                  </a:cubicBezTo>
                  <a:close/>
                  <a:moveTo>
                    <a:pt x="2860" y="586"/>
                  </a:moveTo>
                  <a:lnTo>
                    <a:pt x="2497" y="740"/>
                  </a:lnTo>
                  <a:cubicBezTo>
                    <a:pt x="2553" y="852"/>
                    <a:pt x="2595" y="963"/>
                    <a:pt x="2622" y="1075"/>
                  </a:cubicBezTo>
                  <a:lnTo>
                    <a:pt x="3000" y="977"/>
                  </a:lnTo>
                  <a:cubicBezTo>
                    <a:pt x="2957" y="837"/>
                    <a:pt x="2916" y="712"/>
                    <a:pt x="2860" y="586"/>
                  </a:cubicBezTo>
                  <a:close/>
                  <a:moveTo>
                    <a:pt x="3055" y="1228"/>
                  </a:moveTo>
                  <a:lnTo>
                    <a:pt x="2678" y="1311"/>
                  </a:lnTo>
                  <a:cubicBezTo>
                    <a:pt x="2721" y="1493"/>
                    <a:pt x="2734" y="1674"/>
                    <a:pt x="2734" y="1856"/>
                  </a:cubicBezTo>
                  <a:cubicBezTo>
                    <a:pt x="2734" y="3362"/>
                    <a:pt x="1507" y="4590"/>
                    <a:pt x="0" y="4590"/>
                  </a:cubicBezTo>
                  <a:lnTo>
                    <a:pt x="0" y="4980"/>
                  </a:lnTo>
                  <a:cubicBezTo>
                    <a:pt x="1730" y="4980"/>
                    <a:pt x="3125" y="3586"/>
                    <a:pt x="3125" y="1856"/>
                  </a:cubicBezTo>
                  <a:cubicBezTo>
                    <a:pt x="3125" y="1646"/>
                    <a:pt x="3097" y="1437"/>
                    <a:pt x="3055" y="122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40"/>
            <p:cNvSpPr/>
            <p:nvPr/>
          </p:nvSpPr>
          <p:spPr>
            <a:xfrm>
              <a:off x="1266150" y="3862550"/>
              <a:ext cx="57900" cy="9425"/>
            </a:xfrm>
            <a:custGeom>
              <a:rect b="b" l="l" r="r" t="t"/>
              <a:pathLst>
                <a:path extrusionOk="0" h="377" w="2316">
                  <a:moveTo>
                    <a:pt x="0" y="0"/>
                  </a:moveTo>
                  <a:lnTo>
                    <a:pt x="0" y="376"/>
                  </a:lnTo>
                  <a:lnTo>
                    <a:pt x="391" y="376"/>
                  </a:lnTo>
                  <a:lnTo>
                    <a:pt x="391" y="0"/>
                  </a:lnTo>
                  <a:close/>
                  <a:moveTo>
                    <a:pt x="642" y="0"/>
                  </a:moveTo>
                  <a:lnTo>
                    <a:pt x="642" y="376"/>
                  </a:lnTo>
                  <a:lnTo>
                    <a:pt x="1033" y="376"/>
                  </a:lnTo>
                  <a:lnTo>
                    <a:pt x="1033" y="0"/>
                  </a:lnTo>
                  <a:close/>
                  <a:moveTo>
                    <a:pt x="1284" y="0"/>
                  </a:moveTo>
                  <a:lnTo>
                    <a:pt x="1284" y="376"/>
                  </a:lnTo>
                  <a:lnTo>
                    <a:pt x="2316" y="376"/>
                  </a:lnTo>
                  <a:lnTo>
                    <a:pt x="23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1"/>
          <p:cNvSpPr txBox="1"/>
          <p:nvPr>
            <p:ph type="title"/>
          </p:nvPr>
        </p:nvSpPr>
        <p:spPr>
          <a:xfrm>
            <a:off x="2655263" y="166900"/>
            <a:ext cx="42891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Passenger Creek </a:t>
            </a:r>
            <a:endParaRPr/>
          </a:p>
        </p:txBody>
      </p:sp>
      <p:sp>
        <p:nvSpPr>
          <p:cNvPr id="341" name="Google Shape;341;p41"/>
          <p:cNvSpPr txBox="1"/>
          <p:nvPr>
            <p:ph idx="2" type="title"/>
          </p:nvPr>
        </p:nvSpPr>
        <p:spPr>
          <a:xfrm>
            <a:off x="720000" y="-124750"/>
            <a:ext cx="1621500" cy="5393100"/>
          </a:xfrm>
          <a:prstGeom prst="rect">
            <a:avLst/>
          </a:prstGeom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42" name="Google Shape;342;p41"/>
          <p:cNvSpPr txBox="1"/>
          <p:nvPr>
            <p:ph idx="1" type="subTitle"/>
          </p:nvPr>
        </p:nvSpPr>
        <p:spPr>
          <a:xfrm>
            <a:off x="2698225" y="2558438"/>
            <a:ext cx="2474100" cy="79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Grant’s Chapel Road - 36º31’53” N 87º10’35”W</a:t>
            </a:r>
            <a:endParaRPr/>
          </a:p>
        </p:txBody>
      </p:sp>
      <p:pic>
        <p:nvPicPr>
          <p:cNvPr id="343" name="Google Shape;34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8552" y="1907225"/>
            <a:ext cx="3422476" cy="288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2"/>
          <p:cNvSpPr txBox="1"/>
          <p:nvPr>
            <p:ph type="title"/>
          </p:nvPr>
        </p:nvSpPr>
        <p:spPr>
          <a:xfrm>
            <a:off x="2698225" y="46675"/>
            <a:ext cx="48495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Shadybrook Bridge</a:t>
            </a:r>
            <a:endParaRPr/>
          </a:p>
        </p:txBody>
      </p:sp>
      <p:sp>
        <p:nvSpPr>
          <p:cNvPr id="349" name="Google Shape;349;p42"/>
          <p:cNvSpPr txBox="1"/>
          <p:nvPr>
            <p:ph idx="2" type="title"/>
          </p:nvPr>
        </p:nvSpPr>
        <p:spPr>
          <a:xfrm>
            <a:off x="720000" y="-124750"/>
            <a:ext cx="1621500" cy="5393100"/>
          </a:xfrm>
          <a:prstGeom prst="rect">
            <a:avLst/>
          </a:prstGeom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50" name="Google Shape;350;p42"/>
          <p:cNvSpPr txBox="1"/>
          <p:nvPr>
            <p:ph idx="1" type="subTitle"/>
          </p:nvPr>
        </p:nvSpPr>
        <p:spPr>
          <a:xfrm>
            <a:off x="2698225" y="2173538"/>
            <a:ext cx="2474100" cy="79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Shadybrook Lane at Bridge, Tributary to Brown’s Branch - 36º38’17” N 87º12’08”W</a:t>
            </a:r>
            <a:endParaRPr/>
          </a:p>
        </p:txBody>
      </p:sp>
      <p:pic>
        <p:nvPicPr>
          <p:cNvPr id="351" name="Google Shape;35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6925" y="1652675"/>
            <a:ext cx="2449025" cy="244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3"/>
          <p:cNvSpPr txBox="1"/>
          <p:nvPr>
            <p:ph type="title"/>
          </p:nvPr>
        </p:nvSpPr>
        <p:spPr>
          <a:xfrm>
            <a:off x="2698226" y="0"/>
            <a:ext cx="46527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Brown’s Confluence</a:t>
            </a:r>
            <a:endParaRPr/>
          </a:p>
        </p:txBody>
      </p:sp>
      <p:sp>
        <p:nvSpPr>
          <p:cNvPr id="357" name="Google Shape;357;p43"/>
          <p:cNvSpPr txBox="1"/>
          <p:nvPr>
            <p:ph idx="2" type="title"/>
          </p:nvPr>
        </p:nvSpPr>
        <p:spPr>
          <a:xfrm>
            <a:off x="720000" y="-124750"/>
            <a:ext cx="1621500" cy="5393100"/>
          </a:xfrm>
          <a:prstGeom prst="rect">
            <a:avLst/>
          </a:prstGeom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58" name="Google Shape;358;p43"/>
          <p:cNvSpPr txBox="1"/>
          <p:nvPr>
            <p:ph idx="1" type="subTitle"/>
          </p:nvPr>
        </p:nvSpPr>
        <p:spPr>
          <a:xfrm>
            <a:off x="2698225" y="2173488"/>
            <a:ext cx="2474100" cy="79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Confluence with Brown's Branch - 36º38’18” N 87º12’10”W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359" name="Google Shape;35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9025" y="2216800"/>
            <a:ext cx="2495700" cy="249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4"/>
          <p:cNvSpPr txBox="1"/>
          <p:nvPr>
            <p:ph type="title"/>
          </p:nvPr>
        </p:nvSpPr>
        <p:spPr>
          <a:xfrm>
            <a:off x="2698213" y="0"/>
            <a:ext cx="42891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River Road</a:t>
            </a:r>
            <a:r>
              <a:rPr lang="en"/>
              <a:t> </a:t>
            </a:r>
            <a:endParaRPr/>
          </a:p>
        </p:txBody>
      </p:sp>
      <p:sp>
        <p:nvSpPr>
          <p:cNvPr id="365" name="Google Shape;365;p44"/>
          <p:cNvSpPr txBox="1"/>
          <p:nvPr>
            <p:ph idx="2" type="title"/>
          </p:nvPr>
        </p:nvSpPr>
        <p:spPr>
          <a:xfrm>
            <a:off x="720000" y="-124750"/>
            <a:ext cx="1621500" cy="5393100"/>
          </a:xfrm>
          <a:prstGeom prst="rect">
            <a:avLst/>
          </a:prstGeom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66" name="Google Shape;366;p44"/>
          <p:cNvSpPr txBox="1"/>
          <p:nvPr>
            <p:ph idx="1" type="subTitle"/>
          </p:nvPr>
        </p:nvSpPr>
        <p:spPr>
          <a:xfrm>
            <a:off x="2698225" y="1981988"/>
            <a:ext cx="2474100" cy="79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Tributary to Red River - 36º38’01” N 86º48’22”W</a:t>
            </a:r>
            <a:endParaRPr/>
          </a:p>
        </p:txBody>
      </p:sp>
      <p:pic>
        <p:nvPicPr>
          <p:cNvPr id="367" name="Google Shape;36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0525" y="1982000"/>
            <a:ext cx="3496949" cy="2945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5"/>
          <p:cNvSpPr txBox="1"/>
          <p:nvPr>
            <p:ph type="title"/>
          </p:nvPr>
        </p:nvSpPr>
        <p:spPr>
          <a:xfrm>
            <a:off x="5419725" y="729075"/>
            <a:ext cx="5019900" cy="10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 Social Vulnerability</a:t>
            </a:r>
            <a:endParaRPr sz="4400"/>
          </a:p>
        </p:txBody>
      </p:sp>
      <p:sp>
        <p:nvSpPr>
          <p:cNvPr id="373" name="Google Shape;373;p45"/>
          <p:cNvSpPr txBox="1"/>
          <p:nvPr>
            <p:ph idx="1" type="subTitle"/>
          </p:nvPr>
        </p:nvSpPr>
        <p:spPr>
          <a:xfrm>
            <a:off x="5748550" y="2166100"/>
            <a:ext cx="2820600" cy="144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Impact Areas</a:t>
            </a:r>
            <a:endParaRPr/>
          </a:p>
        </p:txBody>
      </p:sp>
      <p:pic>
        <p:nvPicPr>
          <p:cNvPr id="374" name="Google Shape;37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525" y="366725"/>
            <a:ext cx="5114926" cy="4308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8275" y="3141213"/>
            <a:ext cx="1581150" cy="153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6"/>
          <p:cNvSpPr txBox="1"/>
          <p:nvPr>
            <p:ph type="title"/>
          </p:nvPr>
        </p:nvSpPr>
        <p:spPr>
          <a:xfrm>
            <a:off x="5419725" y="729075"/>
            <a:ext cx="5019900" cy="10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 Hazardous Incidents</a:t>
            </a:r>
            <a:endParaRPr sz="4400"/>
          </a:p>
        </p:txBody>
      </p:sp>
      <p:sp>
        <p:nvSpPr>
          <p:cNvPr id="381" name="Google Shape;381;p46"/>
          <p:cNvSpPr txBox="1"/>
          <p:nvPr>
            <p:ph idx="1" type="subTitle"/>
          </p:nvPr>
        </p:nvSpPr>
        <p:spPr>
          <a:xfrm>
            <a:off x="5748550" y="2166100"/>
            <a:ext cx="2820600" cy="144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Impact Areas</a:t>
            </a:r>
            <a:endParaRPr/>
          </a:p>
        </p:txBody>
      </p:sp>
      <p:pic>
        <p:nvPicPr>
          <p:cNvPr id="382" name="Google Shape;38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975" y="417738"/>
            <a:ext cx="5114926" cy="4308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6950" y="3113513"/>
            <a:ext cx="1676400" cy="172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quaculture Company Profil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EEEEEE"/>
      </a:lt2>
      <a:accent1>
        <a:srgbClr val="9CDECF"/>
      </a:accent1>
      <a:accent2>
        <a:srgbClr val="0B5394"/>
      </a:accent2>
      <a:accent3>
        <a:srgbClr val="F8FAFB"/>
      </a:accent3>
      <a:accent4>
        <a:srgbClr val="D5F0EE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